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9" r:id="rId2"/>
  </p:sldIdLst>
  <p:sldSz cx="7556500" cy="10693400"/>
  <p:notesSz cx="6858000" cy="9144000"/>
  <p:embeddedFontLst>
    <p:embeddedFont>
      <p:font typeface="Bebas Neue Bold" panose="020B0604020202020204" charset="0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Pacifico" panose="020B0604020202020204" charset="0"/>
      <p:regular r:id="rId10"/>
    </p:embeddedFont>
    <p:embeddedFont>
      <p:font typeface="Poppins" panose="020B0604020202020204" charset="0"/>
      <p:regular r:id="rId11"/>
    </p:embeddedFont>
    <p:embeddedFont>
      <p:font typeface="TT Fors" panose="020B0604020202020204" charset="0"/>
      <p:regular r:id="rId12"/>
    </p:embeddedFont>
    <p:embeddedFont>
      <p:font typeface="TT Fors Bold" panose="020B0604020202020204" charset="0"/>
      <p:regular r:id="rId13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558" autoAdjust="0"/>
  </p:normalViewPr>
  <p:slideViewPr>
    <p:cSldViewPr>
      <p:cViewPr varScale="1">
        <p:scale>
          <a:sx n="52" d="100"/>
          <a:sy n="52" d="100"/>
        </p:scale>
        <p:origin x="2597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A97DC-12D9-46A7-9E37-CB35199B435B}" type="datetimeFigureOut">
              <a:rPr lang="en-GB" smtClean="0"/>
              <a:t>14/07/2025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CC89A-52F4-4BEB-B788-91E5B26744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184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BCC89A-52F4-4BEB-B788-91E5B26744D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351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musicfestival@berkswellchurch.org.uk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8.jpeg"/><Relationship Id="rId5" Type="http://schemas.openxmlformats.org/officeDocument/2006/relationships/image" Target="../media/image3.sv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00054">
                <a:alpha val="100000"/>
              </a:srgbClr>
            </a:gs>
            <a:gs pos="50000">
              <a:srgbClr val="FF0089">
                <a:alpha val="100000"/>
              </a:srgbClr>
            </a:gs>
            <a:gs pos="100000">
              <a:srgbClr val="FF0089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71">
            <a:extLst>
              <a:ext uri="{FF2B5EF4-FFF2-40B4-BE49-F238E27FC236}">
                <a16:creationId xmlns:a16="http://schemas.microsoft.com/office/drawing/2014/main" id="{8A02C777-4F21-461E-8B68-6D75D33A8050}"/>
              </a:ext>
            </a:extLst>
          </p:cNvPr>
          <p:cNvSpPr txBox="1"/>
          <p:nvPr/>
        </p:nvSpPr>
        <p:spPr>
          <a:xfrm>
            <a:off x="44450" y="3876646"/>
            <a:ext cx="4884399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000" i="1" dirty="0">
              <a:solidFill>
                <a:schemeClr val="bg1"/>
              </a:solidFill>
              <a:latin typeface="TT Fors" panose="020B0604020202020204" charset="0"/>
            </a:endParaRPr>
          </a:p>
          <a:p>
            <a:pPr algn="ctr"/>
            <a:r>
              <a:rPr lang="en-GB" sz="3000" i="1" dirty="0">
                <a:solidFill>
                  <a:schemeClr val="bg1"/>
                </a:solidFill>
                <a:latin typeface="TT Fors" panose="020B0604020202020204" charset="0"/>
              </a:rPr>
              <a:t>Coventry </a:t>
            </a:r>
            <a:r>
              <a:rPr lang="en-GB" sz="3000" i="1" dirty="0" err="1">
                <a:solidFill>
                  <a:schemeClr val="bg1"/>
                </a:solidFill>
                <a:latin typeface="TT Fors" panose="020B0604020202020204" charset="0"/>
              </a:rPr>
              <a:t>Ukelele</a:t>
            </a:r>
            <a:r>
              <a:rPr lang="en-GB" sz="3000" i="1" dirty="0">
                <a:solidFill>
                  <a:schemeClr val="bg1"/>
                </a:solidFill>
                <a:latin typeface="TT Fors" panose="020B0604020202020204" charset="0"/>
              </a:rPr>
              <a:t> band</a:t>
            </a:r>
          </a:p>
          <a:p>
            <a:pPr algn="ctr"/>
            <a:r>
              <a:rPr lang="en-US" sz="4800" b="1" dirty="0" err="1">
                <a:solidFill>
                  <a:srgbClr val="FFE872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Ukuholics</a:t>
            </a:r>
            <a:r>
              <a:rPr lang="en-US" sz="3200" b="1" dirty="0">
                <a:solidFill>
                  <a:srgbClr val="FFE872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 </a:t>
            </a:r>
          </a:p>
          <a:p>
            <a:pPr algn="ctr"/>
            <a:r>
              <a:rPr lang="en-GB" sz="3000" i="1" dirty="0">
                <a:solidFill>
                  <a:schemeClr val="bg1"/>
                </a:solidFill>
                <a:latin typeface="TT Fors" panose="020B0604020202020204" charset="0"/>
              </a:rPr>
              <a:t>perform for us </a:t>
            </a:r>
          </a:p>
          <a:p>
            <a:pPr algn="ctr"/>
            <a:r>
              <a:rPr lang="en-GB" sz="3000" i="1" dirty="0">
                <a:solidFill>
                  <a:schemeClr val="bg1"/>
                </a:solidFill>
                <a:latin typeface="TT Fors" panose="020B0604020202020204" charset="0"/>
              </a:rPr>
              <a:t>a selection of their favourite tunes</a:t>
            </a:r>
          </a:p>
          <a:p>
            <a:endParaRPr lang="en-GB" sz="2100" dirty="0">
              <a:latin typeface="TT Fors" panose="020B0604020202020204" charset="0"/>
            </a:endParaRPr>
          </a:p>
          <a:p>
            <a:endParaRPr lang="en-GB" sz="2100" b="1" dirty="0">
              <a:solidFill>
                <a:schemeClr val="bg1"/>
              </a:solidFill>
              <a:latin typeface="TT Fors" panose="020B0604020202020204" charset="0"/>
            </a:endParaRPr>
          </a:p>
          <a:p>
            <a:endParaRPr lang="en-GB" sz="2100" b="1" dirty="0">
              <a:solidFill>
                <a:schemeClr val="bg1"/>
              </a:solidFill>
              <a:latin typeface="TT Fors" panose="020B0604020202020204" charset="0"/>
            </a:endParaRPr>
          </a:p>
          <a:p>
            <a:endParaRPr lang="en-GB" sz="2100" dirty="0">
              <a:solidFill>
                <a:schemeClr val="bg1"/>
              </a:solidFill>
              <a:latin typeface="TT Fors" panose="020B0604020202020204" charset="0"/>
            </a:endParaRPr>
          </a:p>
          <a:p>
            <a:endParaRPr lang="en-GB" sz="2100" dirty="0">
              <a:solidFill>
                <a:schemeClr val="bg1"/>
              </a:solidFill>
              <a:latin typeface="TT Fors" panose="020B0604020202020204" charset="0"/>
            </a:endParaRPr>
          </a:p>
        </p:txBody>
      </p:sp>
      <p:sp>
        <p:nvSpPr>
          <p:cNvPr id="2" name="Freeform 2"/>
          <p:cNvSpPr/>
          <p:nvPr/>
        </p:nvSpPr>
        <p:spPr>
          <a:xfrm>
            <a:off x="-374008" y="-1299820"/>
            <a:ext cx="3582513" cy="3791555"/>
          </a:xfrm>
          <a:custGeom>
            <a:avLst/>
            <a:gdLst/>
            <a:ahLst/>
            <a:cxnLst/>
            <a:rect l="l" t="t" r="r" b="b"/>
            <a:pathLst>
              <a:path w="4244462" h="3957823">
                <a:moveTo>
                  <a:pt x="0" y="0"/>
                </a:moveTo>
                <a:lnTo>
                  <a:pt x="4244462" y="0"/>
                </a:lnTo>
                <a:lnTo>
                  <a:pt x="4244462" y="3957823"/>
                </a:lnTo>
                <a:lnTo>
                  <a:pt x="0" y="39578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flipV="1">
            <a:off x="2910600" y="-172800"/>
            <a:ext cx="4876200" cy="4876200"/>
          </a:xfrm>
          <a:custGeom>
            <a:avLst/>
            <a:gdLst/>
            <a:ahLst/>
            <a:cxnLst/>
            <a:rect l="l" t="t" r="r" b="b"/>
            <a:pathLst>
              <a:path w="4876200" h="4876200">
                <a:moveTo>
                  <a:pt x="0" y="4876200"/>
                </a:moveTo>
                <a:lnTo>
                  <a:pt x="4876200" y="4876200"/>
                </a:lnTo>
                <a:lnTo>
                  <a:pt x="4876200" y="0"/>
                </a:lnTo>
                <a:lnTo>
                  <a:pt x="0" y="0"/>
                </a:lnTo>
                <a:lnTo>
                  <a:pt x="0" y="487620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3083121" y="-354912"/>
            <a:ext cx="4885791" cy="4885791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0" y="0"/>
                  </a:moveTo>
                  <a:cubicBezTo>
                    <a:pt x="0" y="3506470"/>
                    <a:pt x="2843530" y="6350000"/>
                    <a:pt x="6350000" y="6350000"/>
                  </a:cubicBezTo>
                  <a:lnTo>
                    <a:pt x="6350000" y="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188" r="-188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019938" y="3136002"/>
            <a:ext cx="3048282" cy="2964937"/>
            <a:chOff x="76200" y="13607"/>
            <a:chExt cx="835648" cy="812800"/>
          </a:xfrm>
        </p:grpSpPr>
        <p:sp>
          <p:nvSpPr>
            <p:cNvPr id="7" name="Freeform 7"/>
            <p:cNvSpPr/>
            <p:nvPr/>
          </p:nvSpPr>
          <p:spPr>
            <a:xfrm>
              <a:off x="99048" y="13607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00054">
                    <a:alpha val="100000"/>
                  </a:srgbClr>
                </a:gs>
                <a:gs pos="100000">
                  <a:srgbClr val="FF0089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84000" tIns="84000" rIns="84000" bIns="84000" rtlCol="0" anchor="ctr"/>
            <a:lstStyle/>
            <a:p>
              <a:pPr algn="ctr">
                <a:lnSpc>
                  <a:spcPts val="2083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4952776" y="7804964"/>
            <a:ext cx="2964938" cy="3147013"/>
          </a:xfrm>
          <a:custGeom>
            <a:avLst/>
            <a:gdLst/>
            <a:ahLst/>
            <a:cxnLst/>
            <a:rect l="l" t="t" r="r" b="b"/>
            <a:pathLst>
              <a:path w="4246345" h="3959579">
                <a:moveTo>
                  <a:pt x="0" y="0"/>
                </a:moveTo>
                <a:lnTo>
                  <a:pt x="4246345" y="0"/>
                </a:lnTo>
                <a:lnTo>
                  <a:pt x="4246345" y="3959579"/>
                </a:lnTo>
                <a:lnTo>
                  <a:pt x="0" y="395957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2" name="Group 12"/>
          <p:cNvGrpSpPr/>
          <p:nvPr/>
        </p:nvGrpSpPr>
        <p:grpSpPr>
          <a:xfrm>
            <a:off x="5321531" y="5646431"/>
            <a:ext cx="2964937" cy="2964937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500054">
                    <a:alpha val="100000"/>
                  </a:srgbClr>
                </a:gs>
                <a:gs pos="100000">
                  <a:srgbClr val="FF0089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84000" tIns="84000" rIns="84000" bIns="84000" rtlCol="0" anchor="ctr"/>
            <a:lstStyle/>
            <a:p>
              <a:pPr algn="ctr">
                <a:lnSpc>
                  <a:spcPts val="2083"/>
                </a:lnSpc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331897" y="1689100"/>
            <a:ext cx="4074696" cy="936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682"/>
              </a:lnSpc>
            </a:pPr>
            <a:r>
              <a:rPr lang="en-US" sz="5487" dirty="0" err="1">
                <a:solidFill>
                  <a:srgbClr val="FFFFFF"/>
                </a:solidFill>
                <a:latin typeface="Pacifico"/>
                <a:ea typeface="Pacifico"/>
                <a:cs typeface="Pacifico"/>
                <a:sym typeface="Pacifico"/>
              </a:rPr>
              <a:t>Berkswell</a:t>
            </a:r>
            <a:endParaRPr lang="en-US" sz="5487" dirty="0">
              <a:solidFill>
                <a:srgbClr val="FFFFFF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317211" y="2451100"/>
            <a:ext cx="4375905" cy="1345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n-US" sz="6744" b="1" dirty="0">
                <a:solidFill>
                  <a:srgbClr val="FFE872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Music Festival</a:t>
            </a:r>
          </a:p>
          <a:p>
            <a:r>
              <a:rPr lang="en-US" sz="2000" b="1" dirty="0" err="1">
                <a:solidFill>
                  <a:srgbClr val="FFE872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PAtron</a:t>
            </a:r>
            <a:r>
              <a:rPr lang="en-US" sz="2000" b="1" dirty="0">
                <a:solidFill>
                  <a:srgbClr val="FFE872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: Gaynor  Keeble, Mezzo Soprano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81535" y="1308100"/>
            <a:ext cx="2625130" cy="291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63"/>
              </a:lnSpc>
              <a:spcBef>
                <a:spcPct val="0"/>
              </a:spcBef>
            </a:pPr>
            <a:r>
              <a:rPr lang="en-US" sz="1688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United </a:t>
            </a:r>
            <a:r>
              <a:rPr lang="en-US" sz="1688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in music</a:t>
            </a:r>
          </a:p>
        </p:txBody>
      </p:sp>
      <p:sp>
        <p:nvSpPr>
          <p:cNvPr id="21" name="AutoShape 2" descr="Image result for Twitter X Logo">
            <a:extLst>
              <a:ext uri="{FF2B5EF4-FFF2-40B4-BE49-F238E27FC236}">
                <a16:creationId xmlns:a16="http://schemas.microsoft.com/office/drawing/2014/main" id="{7DFCFA57-7559-4080-9209-DF11F81FAA7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25850" y="51943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2" name="Rectangle 8">
            <a:extLst>
              <a:ext uri="{FF2B5EF4-FFF2-40B4-BE49-F238E27FC236}">
                <a16:creationId xmlns:a16="http://schemas.microsoft.com/office/drawing/2014/main" id="{90F80B92-6B5D-4824-B6F2-A6494FBAB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14" y="8179044"/>
            <a:ext cx="676618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T Fors" panose="020B06040202020202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T Fors" panose="020B0604020202020204" charset="0"/>
              </a:rPr>
              <a:t>Venue: St John Baptist Church,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T Fors" panose="020B0604020202020204" charset="0"/>
              </a:rPr>
              <a:t>Berkswell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T Fors" panose="020B0604020202020204" charset="0"/>
              </a:rPr>
              <a:t>, CV7 7BJ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solidFill>
                  <a:schemeClr val="bg1"/>
                </a:solidFill>
                <a:latin typeface="TT Fors" panose="020B0604020202020204" charset="0"/>
              </a:rPr>
              <a:t>£5 audience ticket or free with a Festival Ticket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8" name="Group 45">
            <a:extLst>
              <a:ext uri="{FF2B5EF4-FFF2-40B4-BE49-F238E27FC236}">
                <a16:creationId xmlns:a16="http://schemas.microsoft.com/office/drawing/2014/main" id="{1631F6AB-4146-4A6F-9370-C23065F08875}"/>
              </a:ext>
            </a:extLst>
          </p:cNvPr>
          <p:cNvGrpSpPr/>
          <p:nvPr/>
        </p:nvGrpSpPr>
        <p:grpSpPr>
          <a:xfrm>
            <a:off x="356986" y="9281543"/>
            <a:ext cx="6838708" cy="1322957"/>
            <a:chOff x="-1288474" y="-244005"/>
            <a:chExt cx="9052093" cy="1295609"/>
          </a:xfrm>
        </p:grpSpPr>
        <p:sp>
          <p:nvSpPr>
            <p:cNvPr id="39" name="Freeform 47">
              <a:extLst>
                <a:ext uri="{FF2B5EF4-FFF2-40B4-BE49-F238E27FC236}">
                  <a16:creationId xmlns:a16="http://schemas.microsoft.com/office/drawing/2014/main" id="{E6D55FDC-F789-4ED1-8EC1-2625EBDA6532}"/>
                </a:ext>
              </a:extLst>
            </p:cNvPr>
            <p:cNvSpPr/>
            <p:nvPr/>
          </p:nvSpPr>
          <p:spPr>
            <a:xfrm>
              <a:off x="-1288474" y="-244005"/>
              <a:ext cx="9052093" cy="831917"/>
            </a:xfrm>
            <a:custGeom>
              <a:avLst/>
              <a:gdLst/>
              <a:ahLst/>
              <a:cxnLst/>
              <a:rect l="l" t="t" r="r" b="b"/>
              <a:pathLst>
                <a:path w="3122761" h="406400">
                  <a:moveTo>
                    <a:pt x="2919561" y="0"/>
                  </a:moveTo>
                  <a:cubicBezTo>
                    <a:pt x="3031785" y="0"/>
                    <a:pt x="3122761" y="90976"/>
                    <a:pt x="3122761" y="203200"/>
                  </a:cubicBezTo>
                  <a:cubicBezTo>
                    <a:pt x="3122761" y="315424"/>
                    <a:pt x="3031785" y="406400"/>
                    <a:pt x="291956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ctr"/>
              <a:endParaRPr lang="en-GB" dirty="0"/>
            </a:p>
          </p:txBody>
        </p:sp>
        <p:sp>
          <p:nvSpPr>
            <p:cNvPr id="40" name="TextBox 52">
              <a:extLst>
                <a:ext uri="{FF2B5EF4-FFF2-40B4-BE49-F238E27FC236}">
                  <a16:creationId xmlns:a16="http://schemas.microsoft.com/office/drawing/2014/main" id="{AD5E1DC2-7DB6-4301-8748-63694AFC6264}"/>
                </a:ext>
              </a:extLst>
            </p:cNvPr>
            <p:cNvSpPr txBox="1"/>
            <p:nvPr/>
          </p:nvSpPr>
          <p:spPr>
            <a:xfrm>
              <a:off x="2494175" y="845763"/>
              <a:ext cx="1961330" cy="20584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611"/>
                </a:lnSpc>
              </a:pPr>
              <a:r>
                <a:rPr lang="en-US" sz="1464" spc="-43" dirty="0">
                  <a:solidFill>
                    <a:schemeClr val="bg1"/>
                  </a:solidFill>
                  <a:latin typeface="TT Fors"/>
                  <a:ea typeface="TT Fors"/>
                  <a:cs typeface="TT Fors"/>
                  <a:sym typeface="TT Fors"/>
                </a:rPr>
                <a:t>/</a:t>
              </a:r>
              <a:r>
                <a:rPr lang="en-US" sz="1464" spc="-43" dirty="0" err="1">
                  <a:solidFill>
                    <a:schemeClr val="bg1"/>
                  </a:solidFill>
                  <a:latin typeface="TT Fors"/>
                  <a:ea typeface="TT Fors"/>
                  <a:cs typeface="TT Fors"/>
                  <a:sym typeface="TT Fors"/>
                </a:rPr>
                <a:t>BerkswellChurch</a:t>
              </a:r>
              <a:endParaRPr lang="en-US" sz="1464" spc="-43" dirty="0">
                <a:solidFill>
                  <a:schemeClr val="bg1"/>
                </a:solidFill>
                <a:latin typeface="TT Fors"/>
                <a:ea typeface="TT Fors"/>
                <a:cs typeface="TT Fors"/>
                <a:sym typeface="TT Fors"/>
              </a:endParaRPr>
            </a:p>
          </p:txBody>
        </p:sp>
      </p:grpSp>
      <p:sp>
        <p:nvSpPr>
          <p:cNvPr id="42" name="TextBox 51">
            <a:extLst>
              <a:ext uri="{FF2B5EF4-FFF2-40B4-BE49-F238E27FC236}">
                <a16:creationId xmlns:a16="http://schemas.microsoft.com/office/drawing/2014/main" id="{AE4A2CFA-4C71-466A-8FB5-1B0A80AE57E3}"/>
              </a:ext>
            </a:extLst>
          </p:cNvPr>
          <p:cNvSpPr txBox="1"/>
          <p:nvPr/>
        </p:nvSpPr>
        <p:spPr>
          <a:xfrm>
            <a:off x="1121255" y="9389521"/>
            <a:ext cx="1802129" cy="210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11"/>
              </a:lnSpc>
            </a:pPr>
            <a:r>
              <a:rPr lang="en-US" sz="1464" spc="-43" dirty="0">
                <a:solidFill>
                  <a:srgbClr val="500054"/>
                </a:solidFill>
                <a:latin typeface="TT Fors"/>
                <a:ea typeface="TT Fors"/>
                <a:cs typeface="TT Fors"/>
                <a:sym typeface="TT Fors"/>
              </a:rPr>
              <a:t> 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104C3BA-A47F-4F09-A0BF-CDB58652733E}"/>
              </a:ext>
            </a:extLst>
          </p:cNvPr>
          <p:cNvSpPr/>
          <p:nvPr/>
        </p:nvSpPr>
        <p:spPr>
          <a:xfrm>
            <a:off x="689282" y="9252202"/>
            <a:ext cx="64802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</a:rPr>
              <a:t>For tickets &amp; further details please contact </a:t>
            </a:r>
            <a:r>
              <a:rPr lang="en-US" altLang="en-US" dirty="0">
                <a:latin typeface="Arial" panose="020B0604020202020204" pitchFamily="34" charset="0"/>
                <a:hlinkClick r:id="rId8"/>
              </a:rPr>
              <a:t>musicfestival@berkswellchurch.org.uk</a:t>
            </a:r>
            <a:endParaRPr lang="en-US" altLang="en-US" dirty="0">
              <a:latin typeface="Arial" panose="020B0604020202020204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i="1" dirty="0"/>
              <a:t>St. John Baptist Church, Church Lane, </a:t>
            </a:r>
            <a:r>
              <a:rPr lang="en-GB" i="1" dirty="0" err="1"/>
              <a:t>Berkswell</a:t>
            </a:r>
            <a:r>
              <a:rPr lang="en-GB" i="1" dirty="0"/>
              <a:t>, CV7 7BJ</a:t>
            </a:r>
            <a:endParaRPr lang="en-US" altLang="en-US" dirty="0">
              <a:latin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1F63FE-7FA8-4FCB-98D0-F0C727D501E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076" y="5912322"/>
            <a:ext cx="2719946" cy="24949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4" name="Freeform 50">
            <a:extLst>
              <a:ext uri="{FF2B5EF4-FFF2-40B4-BE49-F238E27FC236}">
                <a16:creationId xmlns:a16="http://schemas.microsoft.com/office/drawing/2014/main" id="{9A1AD5C4-7D18-42C8-9446-DD0981AA5C63}"/>
              </a:ext>
            </a:extLst>
          </p:cNvPr>
          <p:cNvSpPr/>
          <p:nvPr/>
        </p:nvSpPr>
        <p:spPr>
          <a:xfrm>
            <a:off x="2813990" y="10146467"/>
            <a:ext cx="378766" cy="378765"/>
          </a:xfrm>
          <a:custGeom>
            <a:avLst/>
            <a:gdLst/>
            <a:ahLst/>
            <a:cxnLst/>
            <a:rect l="l" t="t" r="r" b="b"/>
            <a:pathLst>
              <a:path w="505021" h="505021">
                <a:moveTo>
                  <a:pt x="0" y="0"/>
                </a:moveTo>
                <a:lnTo>
                  <a:pt x="505021" y="0"/>
                </a:lnTo>
                <a:lnTo>
                  <a:pt x="505021" y="505021"/>
                </a:lnTo>
                <a:lnTo>
                  <a:pt x="0" y="50502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6ECAAFC-021F-47E7-B1A5-D5D3AAC76F2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3" r="5649"/>
          <a:stretch/>
        </p:blipFill>
        <p:spPr>
          <a:xfrm>
            <a:off x="5302404" y="3305823"/>
            <a:ext cx="2566694" cy="25326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35" name="Group 18">
            <a:extLst>
              <a:ext uri="{FF2B5EF4-FFF2-40B4-BE49-F238E27FC236}">
                <a16:creationId xmlns:a16="http://schemas.microsoft.com/office/drawing/2014/main" id="{5E54B40B-9373-42E2-925E-EB61E63392D4}"/>
              </a:ext>
            </a:extLst>
          </p:cNvPr>
          <p:cNvGrpSpPr/>
          <p:nvPr/>
        </p:nvGrpSpPr>
        <p:grpSpPr>
          <a:xfrm>
            <a:off x="3103403" y="6154893"/>
            <a:ext cx="2762970" cy="1668458"/>
            <a:chOff x="76200" y="-64527"/>
            <a:chExt cx="1278344" cy="812800"/>
          </a:xfrm>
        </p:grpSpPr>
        <p:sp>
          <p:nvSpPr>
            <p:cNvPr id="36" name="Freeform 19">
              <a:extLst>
                <a:ext uri="{FF2B5EF4-FFF2-40B4-BE49-F238E27FC236}">
                  <a16:creationId xmlns:a16="http://schemas.microsoft.com/office/drawing/2014/main" id="{BA23E071-1C58-484C-9E8D-D1B17680D6D1}"/>
                </a:ext>
              </a:extLst>
            </p:cNvPr>
            <p:cNvSpPr/>
            <p:nvPr/>
          </p:nvSpPr>
          <p:spPr>
            <a:xfrm>
              <a:off x="541744" y="-64527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7" name="TextBox 20">
              <a:extLst>
                <a:ext uri="{FF2B5EF4-FFF2-40B4-BE49-F238E27FC236}">
                  <a16:creationId xmlns:a16="http://schemas.microsoft.com/office/drawing/2014/main" id="{F3060C21-95C9-4711-966B-6590CE9080F5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76332" tIns="76332" rIns="76332" bIns="76332" rtlCol="0" anchor="ctr"/>
            <a:lstStyle/>
            <a:p>
              <a:pPr algn="ctr">
                <a:lnSpc>
                  <a:spcPts val="2083"/>
                </a:lnSpc>
              </a:pPr>
              <a:endParaRPr/>
            </a:p>
          </p:txBody>
        </p:sp>
      </p:grpSp>
      <p:sp>
        <p:nvSpPr>
          <p:cNvPr id="62" name="TextBox 39">
            <a:extLst>
              <a:ext uri="{FF2B5EF4-FFF2-40B4-BE49-F238E27FC236}">
                <a16:creationId xmlns:a16="http://schemas.microsoft.com/office/drawing/2014/main" id="{BFCA47B7-02C4-45D0-BDFF-B3825DB76928}"/>
              </a:ext>
            </a:extLst>
          </p:cNvPr>
          <p:cNvSpPr txBox="1"/>
          <p:nvPr/>
        </p:nvSpPr>
        <p:spPr>
          <a:xfrm>
            <a:off x="4222060" y="6472715"/>
            <a:ext cx="1666065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2500" b="1" spc="-49" dirty="0">
                <a:solidFill>
                  <a:srgbClr val="500054"/>
                </a:solidFill>
                <a:latin typeface="TT Fors Bold"/>
                <a:ea typeface="TT Fors Bold"/>
                <a:cs typeface="TT Fors Bold"/>
                <a:sym typeface="TT Fors Bold"/>
              </a:rPr>
              <a:t>Sunday</a:t>
            </a:r>
          </a:p>
          <a:p>
            <a:pPr algn="ctr"/>
            <a:r>
              <a:rPr lang="en-US" sz="2500" b="1" spc="-49" dirty="0">
                <a:solidFill>
                  <a:srgbClr val="500054"/>
                </a:solidFill>
                <a:latin typeface="TT Fors Bold"/>
                <a:ea typeface="TT Fors Bold"/>
                <a:cs typeface="TT Fors Bold"/>
                <a:sym typeface="TT Fors Bold"/>
              </a:rPr>
              <a:t>21 Sept</a:t>
            </a:r>
          </a:p>
        </p:txBody>
      </p:sp>
      <p:sp>
        <p:nvSpPr>
          <p:cNvPr id="63" name="TextBox 40">
            <a:extLst>
              <a:ext uri="{FF2B5EF4-FFF2-40B4-BE49-F238E27FC236}">
                <a16:creationId xmlns:a16="http://schemas.microsoft.com/office/drawing/2014/main" id="{1F2B04C0-B72D-4FA4-84AF-9CADC5F46F0F}"/>
              </a:ext>
            </a:extLst>
          </p:cNvPr>
          <p:cNvSpPr txBox="1"/>
          <p:nvPr/>
        </p:nvSpPr>
        <p:spPr>
          <a:xfrm>
            <a:off x="4222060" y="7418493"/>
            <a:ext cx="1648767" cy="221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7"/>
              </a:lnSpc>
            </a:pPr>
            <a:r>
              <a:rPr lang="en-US" sz="2500" b="1" spc="-36" dirty="0">
                <a:solidFill>
                  <a:srgbClr val="500054"/>
                </a:solidFill>
                <a:latin typeface="TT Fors Bold"/>
                <a:ea typeface="TT Fors Bold"/>
                <a:cs typeface="TT Fors Bold"/>
                <a:sym typeface="TT Fors Bold"/>
              </a:rPr>
              <a:t>2-3pm</a:t>
            </a:r>
          </a:p>
        </p:txBody>
      </p:sp>
    </p:spTree>
    <p:extLst>
      <p:ext uri="{BB962C8B-B14F-4D97-AF65-F5344CB8AC3E}">
        <p14:creationId xmlns:p14="http://schemas.microsoft.com/office/powerpoint/2010/main" val="3833968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82fa3fd3-029b-403d-91b4-1dc930cb0e60}" enabled="1" method="Privileged" siteId="{4ae48b41-0137-4599-8661-fc641fe77be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4829</TotalTime>
  <Words>82</Words>
  <Application>Microsoft Office PowerPoint</Application>
  <PresentationFormat>Custom</PresentationFormat>
  <Paragraphs>23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Calibri</vt:lpstr>
      <vt:lpstr>TT Fors Bold</vt:lpstr>
      <vt:lpstr>Arial</vt:lpstr>
      <vt:lpstr>TT Fors</vt:lpstr>
      <vt:lpstr>Bebas Neue Bold</vt:lpstr>
      <vt:lpstr>Poppins</vt:lpstr>
      <vt:lpstr>Pacifico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Berkswell</dc:title>
  <dc:creator>Helen Crisp-Bradley</dc:creator>
  <cp:lastModifiedBy>rthompson1</cp:lastModifiedBy>
  <cp:revision>43</cp:revision>
  <dcterms:created xsi:type="dcterms:W3CDTF">2006-08-16T00:00:00Z</dcterms:created>
  <dcterms:modified xsi:type="dcterms:W3CDTF">2025-07-14T20:28:31Z</dcterms:modified>
  <dc:identifier>DAGpNlVQTMQ</dc:identifier>
</cp:coreProperties>
</file>