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7"/>
    <p:restoredTop sz="94729"/>
  </p:normalViewPr>
  <p:slideViewPr>
    <p:cSldViewPr snapToGrid="0">
      <p:cViewPr varScale="1">
        <p:scale>
          <a:sx n="67" d="100"/>
          <a:sy n="67" d="100"/>
        </p:scale>
        <p:origin x="200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12D54-5F27-5F96-327C-170C720D4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C7B237-B441-B567-7C4C-79505E56A2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28565-2FD7-CCCB-856B-7B07BDA80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9F62-13FB-174A-93B9-636D626E2C38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51816-45C0-CB76-E517-56AD5101D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7647C-2567-A392-E53C-7DA836A3D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0E07-66A4-9541-8B1A-A463E948F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430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D6D8F-59FE-0C93-D775-0735D01D4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242B72-A02E-E95A-B546-141557B58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AB726-34F1-6282-1C04-E0CEC28EF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9F62-13FB-174A-93B9-636D626E2C38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3AF58-C2F7-DC6E-1CF8-73B74C730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11ECA-EBFC-EC29-2129-01F1F7792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0E07-66A4-9541-8B1A-A463E948F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47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066D43-3C70-B761-69D7-3934B205C8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BB6C92-48A6-7597-8931-92818EA8F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40135-5FA7-647A-0F25-BB7CC853D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9F62-13FB-174A-93B9-636D626E2C38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F8FD1-85BA-C80E-F47C-8C71A20F6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C85ED-027D-1D81-07E7-BC1FEA09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0E07-66A4-9541-8B1A-A463E948F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30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FF16B-29AA-0B71-5AA6-2D0223EDB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96E61-43FE-D476-5740-A0155559E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50429-BF75-47F0-FF7B-6648CD4BA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9F62-13FB-174A-93B9-636D626E2C38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5CB86-5C4D-EC06-9455-6BEC9DFAD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D2578-DF2B-935E-8ED6-E56947CF4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0E07-66A4-9541-8B1A-A463E948F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601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F82C1-6D03-38F4-6A02-5EC03275B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27C67-A0E4-4EC7-A525-99A672B97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F2516-0300-FF19-EC04-E978A484A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9F62-13FB-174A-93B9-636D626E2C38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BC289-D963-AE7F-2C32-3E557D1F9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D8F8D-655F-D38C-684A-EAA06FD91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0E07-66A4-9541-8B1A-A463E948F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853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E1E07-E885-051A-8D23-03E8B7AFD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4559A-EC70-616A-804A-D81BF206BE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7736C-3BE4-F2DC-0039-FDD301AFD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E04FA-8EAB-F4E0-198F-29F033218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9F62-13FB-174A-93B9-636D626E2C38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1C0420-5BAE-7511-4C9C-FC57A19BF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497CB9-C9D5-9718-523A-CD309598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0E07-66A4-9541-8B1A-A463E948F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29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403D3-A7BB-F507-B3B4-AD3BA18E5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9D762-9454-70E4-013D-035E1F084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F1E458-DF0D-B5D0-79E3-E30FB0190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436709-B566-F05A-B96F-F3F2124E53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63435D-86B0-38F8-6FC1-BC688E69E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DDCB5B-8E9B-749F-21C5-129E9E25B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9F62-13FB-174A-93B9-636D626E2C38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21C1AF-BD46-940B-5F3F-ECBB4369A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F4D23F-8004-CF7B-2E28-2918FCC9E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0E07-66A4-9541-8B1A-A463E948F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83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2331D-725F-9645-F3DD-16BD3599D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0B959C-05F2-8B09-6E5B-19A30FFE4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9F62-13FB-174A-93B9-636D626E2C38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FD3ED0-720E-9BE2-0B4E-A826C6924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B3B6CC-1ED4-2E18-6076-1098FA58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0E07-66A4-9541-8B1A-A463E948F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837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30DDF1-68C7-0870-3085-AED96FBF9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9F62-13FB-174A-93B9-636D626E2C38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4A4EB6-1230-4AF3-14BF-D17EA0F9E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005AD-2E3D-390E-AD15-1B5FA5664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0E07-66A4-9541-8B1A-A463E948F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45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83D34-5517-F5B1-95CF-7D0EE6DB4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44332-4C57-7174-9879-752E8F95E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3DEDE-4CFB-76A4-36FE-AC97E5320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EB2550-D51D-80A9-2C4D-6FD560971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9F62-13FB-174A-93B9-636D626E2C38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E3F3E8-2986-FA9F-57F0-6A38F46E4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03E0D4-9489-80DB-9F2D-CA6AE2483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0E07-66A4-9541-8B1A-A463E948F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392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1F964-2317-85D1-3D89-2284CF596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43BA42-0207-087C-A87C-9B6C900FF7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9937E4-5827-E330-8C68-5282F779D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4E4047-446F-9F41-3478-7BC69CC33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9F62-13FB-174A-93B9-636D626E2C38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C0D75-FC57-4F1D-56BF-22EF9E9DB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7429A-0FC7-DFF3-3341-CA51FFDAF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0E07-66A4-9541-8B1A-A463E948F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45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515B59-D943-4E0D-7EB3-EF49C6616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8E181-14BC-F744-8A2C-DC8331857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EBB43-0D1D-403C-EC90-C29D5B74B8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EB9F62-13FB-174A-93B9-636D626E2C38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5C321-9F71-C260-388D-C712E34F1C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D707A-7992-621F-519D-D034F458A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D90E07-66A4-9541-8B1A-A463E948F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73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piano&#10;&#10;AI-generated content may be incorrect.">
            <a:extLst>
              <a:ext uri="{FF2B5EF4-FFF2-40B4-BE49-F238E27FC236}">
                <a16:creationId xmlns:a16="http://schemas.microsoft.com/office/drawing/2014/main" id="{0487E976-44BE-D110-DA00-35A45686D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83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Fifield</dc:creator>
  <cp:lastModifiedBy>Ian Fifield</cp:lastModifiedBy>
  <cp:revision>1</cp:revision>
  <dcterms:created xsi:type="dcterms:W3CDTF">2025-08-21T09:18:30Z</dcterms:created>
  <dcterms:modified xsi:type="dcterms:W3CDTF">2025-08-21T09:19:33Z</dcterms:modified>
</cp:coreProperties>
</file>