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6" r:id="rId2"/>
    <p:sldId id="603" r:id="rId3"/>
    <p:sldId id="517" r:id="rId4"/>
    <p:sldId id="549" r:id="rId5"/>
    <p:sldId id="467" r:id="rId6"/>
    <p:sldId id="552" r:id="rId7"/>
    <p:sldId id="551" r:id="rId8"/>
    <p:sldId id="553" r:id="rId9"/>
    <p:sldId id="555" r:id="rId10"/>
    <p:sldId id="595" r:id="rId11"/>
    <p:sldId id="597" r:id="rId12"/>
    <p:sldId id="635" r:id="rId13"/>
    <p:sldId id="636" r:id="rId14"/>
    <p:sldId id="625" r:id="rId15"/>
    <p:sldId id="663" r:id="rId16"/>
    <p:sldId id="667" r:id="rId17"/>
    <p:sldId id="632" r:id="rId18"/>
    <p:sldId id="664" r:id="rId19"/>
    <p:sldId id="659" r:id="rId20"/>
    <p:sldId id="668" r:id="rId21"/>
    <p:sldId id="660" r:id="rId22"/>
    <p:sldId id="669" r:id="rId23"/>
    <p:sldId id="567" r:id="rId24"/>
    <p:sldId id="616" r:id="rId25"/>
    <p:sldId id="670" r:id="rId26"/>
    <p:sldId id="653" r:id="rId27"/>
    <p:sldId id="599" r:id="rId28"/>
    <p:sldId id="600" r:id="rId29"/>
    <p:sldId id="602" r:id="rId30"/>
    <p:sldId id="605" r:id="rId31"/>
    <p:sldId id="634" r:id="rId32"/>
    <p:sldId id="321" r:id="rId33"/>
    <p:sldId id="580" r:id="rId34"/>
    <p:sldId id="32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900"/>
    <a:srgbClr val="0036A2"/>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25" d="100"/>
          <a:sy n="125" d="100"/>
        </p:scale>
        <p:origin x="96" y="4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78426-DD23-425B-B529-D1D5D1AC0EB1}" type="datetimeFigureOut">
              <a:rPr lang="en-GB" smtClean="0"/>
              <a:t>28/07/2022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D4731-EB29-41B4-8FB9-0F6FC1918B23}" type="slidenum">
              <a:rPr lang="en-GB" smtClean="0"/>
              <a:t>‹#›</a:t>
            </a:fld>
            <a:endParaRPr lang="en-GB"/>
          </a:p>
        </p:txBody>
      </p:sp>
    </p:spTree>
    <p:extLst>
      <p:ext uri="{BB962C8B-B14F-4D97-AF65-F5344CB8AC3E}">
        <p14:creationId xmlns:p14="http://schemas.microsoft.com/office/powerpoint/2010/main" val="2480304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music </a:t>
            </a:r>
            <a:r>
              <a:rPr lang="en-GB"/>
              <a:t>starts 30 </a:t>
            </a:r>
            <a:r>
              <a:rPr lang="en-GB" dirty="0"/>
              <a:t>min. bef. the service</a:t>
            </a:r>
          </a:p>
        </p:txBody>
      </p:sp>
      <p:sp>
        <p:nvSpPr>
          <p:cNvPr id="4" name="Slide Number Placeholder 3"/>
          <p:cNvSpPr>
            <a:spLocks noGrp="1"/>
          </p:cNvSpPr>
          <p:nvPr>
            <p:ph type="sldNum" sz="quarter" idx="10"/>
          </p:nvPr>
        </p:nvSpPr>
        <p:spPr/>
        <p:txBody>
          <a:bodyPr/>
          <a:lstStyle/>
          <a:p>
            <a:fld id="{1FCD4731-EB29-41B4-8FB9-0F6FC1918B23}" type="slidenum">
              <a:rPr lang="en-GB" smtClean="0"/>
              <a:t>1</a:t>
            </a:fld>
            <a:endParaRPr lang="en-GB"/>
          </a:p>
        </p:txBody>
      </p:sp>
    </p:spTree>
    <p:extLst>
      <p:ext uri="{BB962C8B-B14F-4D97-AF65-F5344CB8AC3E}">
        <p14:creationId xmlns:p14="http://schemas.microsoft.com/office/powerpoint/2010/main" val="2031947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music starts 20 min. bef. the service</a:t>
            </a:r>
          </a:p>
        </p:txBody>
      </p:sp>
      <p:sp>
        <p:nvSpPr>
          <p:cNvPr id="4" name="Slide Number Placeholder 3"/>
          <p:cNvSpPr>
            <a:spLocks noGrp="1"/>
          </p:cNvSpPr>
          <p:nvPr>
            <p:ph type="sldNum" sz="quarter" idx="10"/>
          </p:nvPr>
        </p:nvSpPr>
        <p:spPr/>
        <p:txBody>
          <a:bodyPr/>
          <a:lstStyle/>
          <a:p>
            <a:fld id="{1F234B21-C2A2-421D-83A2-2ED3C336E498}" type="slidenum">
              <a:rPr lang="en-GB" smtClean="0"/>
              <a:t>2</a:t>
            </a:fld>
            <a:endParaRPr lang="en-GB"/>
          </a:p>
        </p:txBody>
      </p:sp>
    </p:spTree>
    <p:extLst>
      <p:ext uri="{BB962C8B-B14F-4D97-AF65-F5344CB8AC3E}">
        <p14:creationId xmlns:p14="http://schemas.microsoft.com/office/powerpoint/2010/main" val="4111947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music </a:t>
            </a:r>
            <a:r>
              <a:rPr lang="en-GB"/>
              <a:t>starts 30 </a:t>
            </a:r>
            <a:r>
              <a:rPr lang="en-GB" dirty="0"/>
              <a:t>min. bef. the service</a:t>
            </a:r>
          </a:p>
        </p:txBody>
      </p:sp>
      <p:sp>
        <p:nvSpPr>
          <p:cNvPr id="4" name="Slide Number Placeholder 3"/>
          <p:cNvSpPr>
            <a:spLocks noGrp="1"/>
          </p:cNvSpPr>
          <p:nvPr>
            <p:ph type="sldNum" sz="quarter" idx="10"/>
          </p:nvPr>
        </p:nvSpPr>
        <p:spPr/>
        <p:txBody>
          <a:bodyPr/>
          <a:lstStyle/>
          <a:p>
            <a:fld id="{1FCD4731-EB29-41B4-8FB9-0F6FC1918B23}" type="slidenum">
              <a:rPr lang="en-GB" smtClean="0"/>
              <a:t>3</a:t>
            </a:fld>
            <a:endParaRPr lang="en-GB"/>
          </a:p>
        </p:txBody>
      </p:sp>
    </p:spTree>
    <p:extLst>
      <p:ext uri="{BB962C8B-B14F-4D97-AF65-F5344CB8AC3E}">
        <p14:creationId xmlns:p14="http://schemas.microsoft.com/office/powerpoint/2010/main" val="2967023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441581A-0A83-427B-9D0E-B07ACCBA01A7}" type="datetimeFigureOut">
              <a:rPr lang="en-GB" smtClean="0"/>
              <a:t>28/07/2022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6A0375-5667-467C-8ED1-11C8A56A5B4A}" type="slidenum">
              <a:rPr lang="en-GB" smtClean="0"/>
              <a:t>‹#›</a:t>
            </a:fld>
            <a:endParaRPr lang="en-GB"/>
          </a:p>
        </p:txBody>
      </p:sp>
    </p:spTree>
    <p:extLst>
      <p:ext uri="{BB962C8B-B14F-4D97-AF65-F5344CB8AC3E}">
        <p14:creationId xmlns:p14="http://schemas.microsoft.com/office/powerpoint/2010/main" val="74611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41581A-0A83-427B-9D0E-B07ACCBA01A7}" type="datetimeFigureOut">
              <a:rPr lang="en-GB" smtClean="0"/>
              <a:t>28/07/2022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6A0375-5667-467C-8ED1-11C8A56A5B4A}" type="slidenum">
              <a:rPr lang="en-GB" smtClean="0"/>
              <a:t>‹#›</a:t>
            </a:fld>
            <a:endParaRPr lang="en-GB"/>
          </a:p>
        </p:txBody>
      </p:sp>
    </p:spTree>
    <p:extLst>
      <p:ext uri="{BB962C8B-B14F-4D97-AF65-F5344CB8AC3E}">
        <p14:creationId xmlns:p14="http://schemas.microsoft.com/office/powerpoint/2010/main" val="141959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41581A-0A83-427B-9D0E-B07ACCBA01A7}" type="datetimeFigureOut">
              <a:rPr lang="en-GB" smtClean="0"/>
              <a:t>28/07/2022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6A0375-5667-467C-8ED1-11C8A56A5B4A}" type="slidenum">
              <a:rPr lang="en-GB" smtClean="0"/>
              <a:t>‹#›</a:t>
            </a:fld>
            <a:endParaRPr lang="en-GB"/>
          </a:p>
        </p:txBody>
      </p:sp>
    </p:spTree>
    <p:extLst>
      <p:ext uri="{BB962C8B-B14F-4D97-AF65-F5344CB8AC3E}">
        <p14:creationId xmlns:p14="http://schemas.microsoft.com/office/powerpoint/2010/main" val="34858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41581A-0A83-427B-9D0E-B07ACCBA01A7}" type="datetimeFigureOut">
              <a:rPr lang="en-GB" smtClean="0"/>
              <a:t>28/07/2022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6A0375-5667-467C-8ED1-11C8A56A5B4A}" type="slidenum">
              <a:rPr lang="en-GB" smtClean="0"/>
              <a:t>‹#›</a:t>
            </a:fld>
            <a:endParaRPr lang="en-GB"/>
          </a:p>
        </p:txBody>
      </p:sp>
    </p:spTree>
    <p:extLst>
      <p:ext uri="{BB962C8B-B14F-4D97-AF65-F5344CB8AC3E}">
        <p14:creationId xmlns:p14="http://schemas.microsoft.com/office/powerpoint/2010/main" val="372294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41581A-0A83-427B-9D0E-B07ACCBA01A7}" type="datetimeFigureOut">
              <a:rPr lang="en-GB" smtClean="0"/>
              <a:t>28/07/2022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6A0375-5667-467C-8ED1-11C8A56A5B4A}" type="slidenum">
              <a:rPr lang="en-GB" smtClean="0"/>
              <a:t>‹#›</a:t>
            </a:fld>
            <a:endParaRPr lang="en-GB"/>
          </a:p>
        </p:txBody>
      </p:sp>
    </p:spTree>
    <p:extLst>
      <p:ext uri="{BB962C8B-B14F-4D97-AF65-F5344CB8AC3E}">
        <p14:creationId xmlns:p14="http://schemas.microsoft.com/office/powerpoint/2010/main" val="384858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441581A-0A83-427B-9D0E-B07ACCBA01A7}" type="datetimeFigureOut">
              <a:rPr lang="en-GB" smtClean="0"/>
              <a:t>28/07/2022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6A0375-5667-467C-8ED1-11C8A56A5B4A}" type="slidenum">
              <a:rPr lang="en-GB" smtClean="0"/>
              <a:t>‹#›</a:t>
            </a:fld>
            <a:endParaRPr lang="en-GB"/>
          </a:p>
        </p:txBody>
      </p:sp>
    </p:spTree>
    <p:extLst>
      <p:ext uri="{BB962C8B-B14F-4D97-AF65-F5344CB8AC3E}">
        <p14:creationId xmlns:p14="http://schemas.microsoft.com/office/powerpoint/2010/main" val="299031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441581A-0A83-427B-9D0E-B07ACCBA01A7}" type="datetimeFigureOut">
              <a:rPr lang="en-GB" smtClean="0"/>
              <a:t>28/07/2022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6A0375-5667-467C-8ED1-11C8A56A5B4A}" type="slidenum">
              <a:rPr lang="en-GB" smtClean="0"/>
              <a:t>‹#›</a:t>
            </a:fld>
            <a:endParaRPr lang="en-GB"/>
          </a:p>
        </p:txBody>
      </p:sp>
    </p:spTree>
    <p:extLst>
      <p:ext uri="{BB962C8B-B14F-4D97-AF65-F5344CB8AC3E}">
        <p14:creationId xmlns:p14="http://schemas.microsoft.com/office/powerpoint/2010/main" val="349406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441581A-0A83-427B-9D0E-B07ACCBA01A7}" type="datetimeFigureOut">
              <a:rPr lang="en-GB" smtClean="0"/>
              <a:t>28/07/2022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6A0375-5667-467C-8ED1-11C8A56A5B4A}" type="slidenum">
              <a:rPr lang="en-GB" smtClean="0"/>
              <a:t>‹#›</a:t>
            </a:fld>
            <a:endParaRPr lang="en-GB"/>
          </a:p>
        </p:txBody>
      </p:sp>
    </p:spTree>
    <p:extLst>
      <p:ext uri="{BB962C8B-B14F-4D97-AF65-F5344CB8AC3E}">
        <p14:creationId xmlns:p14="http://schemas.microsoft.com/office/powerpoint/2010/main" val="273835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1581A-0A83-427B-9D0E-B07ACCBA01A7}" type="datetimeFigureOut">
              <a:rPr lang="en-GB" smtClean="0"/>
              <a:t>28/07/2022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6A0375-5667-467C-8ED1-11C8A56A5B4A}" type="slidenum">
              <a:rPr lang="en-GB" smtClean="0"/>
              <a:t>‹#›</a:t>
            </a:fld>
            <a:endParaRPr lang="en-GB"/>
          </a:p>
        </p:txBody>
      </p:sp>
    </p:spTree>
    <p:extLst>
      <p:ext uri="{BB962C8B-B14F-4D97-AF65-F5344CB8AC3E}">
        <p14:creationId xmlns:p14="http://schemas.microsoft.com/office/powerpoint/2010/main" val="350529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41581A-0A83-427B-9D0E-B07ACCBA01A7}" type="datetimeFigureOut">
              <a:rPr lang="en-GB" smtClean="0"/>
              <a:t>28/07/2022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6A0375-5667-467C-8ED1-11C8A56A5B4A}" type="slidenum">
              <a:rPr lang="en-GB" smtClean="0"/>
              <a:t>‹#›</a:t>
            </a:fld>
            <a:endParaRPr lang="en-GB"/>
          </a:p>
        </p:txBody>
      </p:sp>
    </p:spTree>
    <p:extLst>
      <p:ext uri="{BB962C8B-B14F-4D97-AF65-F5344CB8AC3E}">
        <p14:creationId xmlns:p14="http://schemas.microsoft.com/office/powerpoint/2010/main" val="426072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41581A-0A83-427B-9D0E-B07ACCBA01A7}" type="datetimeFigureOut">
              <a:rPr lang="en-GB" smtClean="0"/>
              <a:t>28/07/2022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6A0375-5667-467C-8ED1-11C8A56A5B4A}" type="slidenum">
              <a:rPr lang="en-GB" smtClean="0"/>
              <a:t>‹#›</a:t>
            </a:fld>
            <a:endParaRPr lang="en-GB"/>
          </a:p>
        </p:txBody>
      </p:sp>
    </p:spTree>
    <p:extLst>
      <p:ext uri="{BB962C8B-B14F-4D97-AF65-F5344CB8AC3E}">
        <p14:creationId xmlns:p14="http://schemas.microsoft.com/office/powerpoint/2010/main" val="292401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1581A-0A83-427B-9D0E-B07ACCBA01A7}" type="datetimeFigureOut">
              <a:rPr lang="en-GB" smtClean="0"/>
              <a:t>28/07/2022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A0375-5667-467C-8ED1-11C8A56A5B4A}" type="slidenum">
              <a:rPr lang="en-GB" smtClean="0"/>
              <a:t>‹#›</a:t>
            </a:fld>
            <a:endParaRPr lang="en-GB"/>
          </a:p>
        </p:txBody>
      </p:sp>
    </p:spTree>
    <p:extLst>
      <p:ext uri="{BB962C8B-B14F-4D97-AF65-F5344CB8AC3E}">
        <p14:creationId xmlns:p14="http://schemas.microsoft.com/office/powerpoint/2010/main" val="4152270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biblegateway.com/reading-plans/"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AqwDDVHMJ4I"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hyperlink" Target="https://www.youtube.com/watch?v=F02SYN3zByk"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3lDvD-O9xhg"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hyperlink" Target="https://www.youtube.com/watch?v=BPaAopnX_s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95773C-3479-4430-82F7-538E85D08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68341" cy="6858000"/>
          </a:xfrm>
          <a:prstGeom prst="rect">
            <a:avLst/>
          </a:prstGeom>
        </p:spPr>
      </p:pic>
      <p:sp>
        <p:nvSpPr>
          <p:cNvPr id="2" name="Rectangle 1">
            <a:extLst>
              <a:ext uri="{FF2B5EF4-FFF2-40B4-BE49-F238E27FC236}">
                <a16:creationId xmlns:a16="http://schemas.microsoft.com/office/drawing/2014/main" id="{751D63ED-ECA2-4176-B940-1ACC174675D1}"/>
              </a:ext>
            </a:extLst>
          </p:cNvPr>
          <p:cNvSpPr/>
          <p:nvPr/>
        </p:nvSpPr>
        <p:spPr>
          <a:xfrm>
            <a:off x="310320" y="5517232"/>
            <a:ext cx="8523359" cy="923330"/>
          </a:xfrm>
          <a:prstGeom prst="rect">
            <a:avLst/>
          </a:prstGeom>
          <a:noFill/>
        </p:spPr>
        <p:txBody>
          <a:bodyPr wrap="none" lIns="91440" tIns="45720" rIns="91440" bIns="45720">
            <a:spAutoFit/>
          </a:bodyPr>
          <a:lstStyle/>
          <a:p>
            <a:pPr algn="ctr"/>
            <a:r>
              <a:rPr lang="en-US" sz="5400" b="1" i="1" dirty="0">
                <a:ln w="6600">
                  <a:solidFill>
                    <a:schemeClr val="accent2"/>
                  </a:solidFill>
                  <a:prstDash val="solid"/>
                </a:ln>
                <a:solidFill>
                  <a:srgbClr val="FFFFFF"/>
                </a:solidFill>
                <a:effectLst>
                  <a:outerShdw dist="38100" dir="2700000" algn="tl" rotWithShape="0">
                    <a:schemeClr val="accent2"/>
                  </a:outerShdw>
                </a:effectLst>
              </a:rPr>
              <a:t>WELCOME TO YOUR CHURCH</a:t>
            </a:r>
          </a:p>
        </p:txBody>
      </p:sp>
      <p:sp>
        <p:nvSpPr>
          <p:cNvPr id="3" name="Rectangle 2">
            <a:extLst>
              <a:ext uri="{FF2B5EF4-FFF2-40B4-BE49-F238E27FC236}">
                <a16:creationId xmlns:a16="http://schemas.microsoft.com/office/drawing/2014/main" id="{640B310D-F859-4011-8564-5A0B2F8EDE44}"/>
              </a:ext>
            </a:extLst>
          </p:cNvPr>
          <p:cNvSpPr/>
          <p:nvPr/>
        </p:nvSpPr>
        <p:spPr>
          <a:xfrm>
            <a:off x="467544" y="392163"/>
            <a:ext cx="2853666" cy="3262432"/>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FRIDAY</a:t>
            </a:r>
          </a:p>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EVENING</a:t>
            </a:r>
          </a:p>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PRAYER</a:t>
            </a:r>
          </a:p>
          <a:p>
            <a:pPr algn="ctr"/>
            <a:r>
              <a:rPr lang="en-US" sz="4000" b="1" spc="50" dirty="0">
                <a:ln w="9525" cmpd="sng">
                  <a:solidFill>
                    <a:schemeClr val="accent1"/>
                  </a:solidFill>
                  <a:prstDash val="solid"/>
                </a:ln>
                <a:solidFill>
                  <a:srgbClr val="70AD47">
                    <a:tint val="1000"/>
                  </a:srgbClr>
                </a:solidFill>
                <a:effectLst>
                  <a:glow rad="38100">
                    <a:schemeClr val="accent1">
                      <a:alpha val="40000"/>
                    </a:schemeClr>
                  </a:glow>
                </a:effectLst>
              </a:rPr>
              <a:t>(Week 1B)</a:t>
            </a:r>
            <a:endParaRPr lang="en-GB"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TextBox 3">
            <a:extLst>
              <a:ext uri="{FF2B5EF4-FFF2-40B4-BE49-F238E27FC236}">
                <a16:creationId xmlns:a16="http://schemas.microsoft.com/office/drawing/2014/main" id="{10F46E7C-EA47-4C80-836D-32863BC16011}"/>
              </a:ext>
            </a:extLst>
          </p:cNvPr>
          <p:cNvSpPr txBox="1"/>
          <p:nvPr/>
        </p:nvSpPr>
        <p:spPr>
          <a:xfrm>
            <a:off x="887407" y="6334780"/>
            <a:ext cx="7386959" cy="523220"/>
          </a:xfrm>
          <a:prstGeom prst="rect">
            <a:avLst/>
          </a:prstGeom>
          <a:noFill/>
        </p:spPr>
        <p:txBody>
          <a:bodyPr wrap="none" rtlCol="0">
            <a:spAutoFit/>
          </a:bodyPr>
          <a:lstStyle/>
          <a:p>
            <a:r>
              <a:rPr lang="en-GB" sz="2800" b="1" dirty="0">
                <a:ln>
                  <a:solidFill>
                    <a:srgbClr val="002060"/>
                  </a:solidFill>
                </a:ln>
                <a:solidFill>
                  <a:schemeClr val="bg1"/>
                </a:solidFill>
              </a:rPr>
              <a:t>Together: Growing, Caring, Sharing in God’s Love</a:t>
            </a:r>
          </a:p>
        </p:txBody>
      </p:sp>
    </p:spTree>
    <p:extLst>
      <p:ext uri="{BB962C8B-B14F-4D97-AF65-F5344CB8AC3E}">
        <p14:creationId xmlns:p14="http://schemas.microsoft.com/office/powerpoint/2010/main" val="294984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05DC36-AAF8-4D6A-8579-6EC43D626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2" y="0"/>
            <a:ext cx="9139944" cy="6093296"/>
          </a:xfrm>
          <a:prstGeom prst="rect">
            <a:avLst/>
          </a:prstGeom>
        </p:spPr>
      </p:pic>
      <p:sp>
        <p:nvSpPr>
          <p:cNvPr id="2" name="Rectangle 1"/>
          <p:cNvSpPr/>
          <p:nvPr/>
        </p:nvSpPr>
        <p:spPr>
          <a:xfrm>
            <a:off x="33199" y="5903893"/>
            <a:ext cx="9121616" cy="954107"/>
          </a:xfrm>
          <a:prstGeom prst="rect">
            <a:avLst/>
          </a:prstGeom>
          <a:solidFill>
            <a:srgbClr val="002060"/>
          </a:solidFill>
        </p:spPr>
        <p:txBody>
          <a:bodyPr wrap="square">
            <a:spAutoFit/>
          </a:bodyPr>
          <a:lstStyle/>
          <a:p>
            <a:r>
              <a:rPr lang="en-GB" sz="2800" b="1" i="1" dirty="0">
                <a:solidFill>
                  <a:srgbClr val="00B0F0"/>
                </a:solidFill>
              </a:rPr>
              <a:t>That this evening may be holy, good and peaceful, let us pray with one heart and mind. </a:t>
            </a:r>
            <a:endParaRPr lang="en-GB" sz="3200" b="1" dirty="0">
              <a:solidFill>
                <a:srgbClr val="00B0F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7100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8B8EAC-7DB2-4697-A1EF-BAB0608749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2" y="0"/>
            <a:ext cx="9139944" cy="6093296"/>
          </a:xfrm>
          <a:prstGeom prst="rect">
            <a:avLst/>
          </a:prstGeom>
        </p:spPr>
      </p:pic>
      <p:sp>
        <p:nvSpPr>
          <p:cNvPr id="2" name="Rectangle 1"/>
          <p:cNvSpPr/>
          <p:nvPr/>
        </p:nvSpPr>
        <p:spPr>
          <a:xfrm>
            <a:off x="0" y="4795897"/>
            <a:ext cx="9168341" cy="2062103"/>
          </a:xfrm>
          <a:prstGeom prst="rect">
            <a:avLst/>
          </a:prstGeom>
          <a:solidFill>
            <a:srgbClr val="002060"/>
          </a:solidFill>
        </p:spPr>
        <p:txBody>
          <a:bodyPr wrap="square">
            <a:spAutoFit/>
          </a:bodyPr>
          <a:lstStyle/>
          <a:p>
            <a:r>
              <a:rPr lang="en-GB" sz="3200" b="1" i="1" dirty="0">
                <a:solidFill>
                  <a:srgbClr val="FFC000"/>
                </a:solidFill>
              </a:rPr>
              <a:t>All</a:t>
            </a:r>
            <a:r>
              <a:rPr lang="en-GB" sz="3200" dirty="0">
                <a:solidFill>
                  <a:srgbClr val="FFC000"/>
                </a:solidFill>
              </a:rPr>
              <a:t>  </a:t>
            </a:r>
            <a:r>
              <a:rPr lang="en-GB" sz="3200" b="1" dirty="0">
                <a:solidFill>
                  <a:schemeClr val="bg1"/>
                </a:solidFill>
                <a:latin typeface="Tahoma" pitchFamily="34" charset="0"/>
                <a:ea typeface="Tahoma" pitchFamily="34" charset="0"/>
                <a:cs typeface="Tahoma" pitchFamily="34" charset="0"/>
              </a:rPr>
              <a:t>As our evening prayer rises before you, O God, so may your mercy come down upon us, to cleanse our hearts and set us free to sing your praise, now and for ever. Amen.</a:t>
            </a:r>
          </a:p>
        </p:txBody>
      </p:sp>
    </p:spTree>
    <p:extLst>
      <p:ext uri="{BB962C8B-B14F-4D97-AF65-F5344CB8AC3E}">
        <p14:creationId xmlns:p14="http://schemas.microsoft.com/office/powerpoint/2010/main" val="269072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AC1CD4-BA24-4CA0-9FD5-3FCB2DD02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Rectangle 1"/>
          <p:cNvSpPr/>
          <p:nvPr/>
        </p:nvSpPr>
        <p:spPr>
          <a:xfrm>
            <a:off x="258115" y="260648"/>
            <a:ext cx="6545638" cy="1015663"/>
          </a:xfrm>
          <a:prstGeom prst="rect">
            <a:avLst/>
          </a:prstGeom>
          <a:noFill/>
        </p:spPr>
        <p:txBody>
          <a:bodyPr wrap="none" lIns="91440" tIns="45720" rIns="91440" bIns="45720">
            <a:spAutoFit/>
          </a:bodyPr>
          <a:lstStyle/>
          <a:p>
            <a:pPr algn="ctr"/>
            <a:r>
              <a:rPr lang="en-US" sz="6000" b="1" i="1" spc="50" dirty="0">
                <a:ln w="12700" cmpd="sng">
                  <a:solidFill>
                    <a:srgbClr val="C00000"/>
                  </a:solidFill>
                  <a:prstDash val="solid"/>
                </a:ln>
                <a:solidFill>
                  <a:srgbClr val="FFFF00"/>
                </a:solidFill>
                <a:effectLst>
                  <a:glow rad="53100">
                    <a:schemeClr val="accent6">
                      <a:satMod val="180000"/>
                      <a:alpha val="30000"/>
                    </a:schemeClr>
                  </a:glow>
                </a:effectLst>
              </a:rPr>
              <a:t>THE WORD OF GOD</a:t>
            </a:r>
          </a:p>
        </p:txBody>
      </p:sp>
      <p:sp>
        <p:nvSpPr>
          <p:cNvPr id="3" name="Rectangle 2"/>
          <p:cNvSpPr/>
          <p:nvPr/>
        </p:nvSpPr>
        <p:spPr>
          <a:xfrm>
            <a:off x="3779912" y="1700808"/>
            <a:ext cx="4852419" cy="830997"/>
          </a:xfrm>
          <a:prstGeom prst="rect">
            <a:avLst/>
          </a:prstGeom>
          <a:noFill/>
        </p:spPr>
        <p:txBody>
          <a:bodyPr wrap="none" lIns="91440" tIns="45720" rIns="91440" bIns="45720">
            <a:spAutoFit/>
          </a:bodyPr>
          <a:lstStyle/>
          <a:p>
            <a:pPr algn="ctr"/>
            <a:r>
              <a:rPr 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A light on our path</a:t>
            </a:r>
          </a:p>
        </p:txBody>
      </p:sp>
    </p:spTree>
    <p:extLst>
      <p:ext uri="{BB962C8B-B14F-4D97-AF65-F5344CB8AC3E}">
        <p14:creationId xmlns:p14="http://schemas.microsoft.com/office/powerpoint/2010/main" val="425812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D7C337-F65D-47D1-8340-7AFA41A4B2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467544" y="260648"/>
            <a:ext cx="2634953" cy="1107996"/>
          </a:xfrm>
          <a:prstGeom prst="rect">
            <a:avLst/>
          </a:prstGeom>
          <a:noFill/>
        </p:spPr>
        <p:txBody>
          <a:bodyPr wrap="none" lIns="91440" tIns="45720" rIns="91440" bIns="45720">
            <a:spAutoFit/>
          </a:bodyPr>
          <a:lstStyle/>
          <a:p>
            <a:pPr algn="ctr"/>
            <a:r>
              <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PSALM</a:t>
            </a:r>
            <a:endParaRPr lang="en-US" sz="6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TextBox 2"/>
          <p:cNvSpPr txBox="1"/>
          <p:nvPr/>
        </p:nvSpPr>
        <p:spPr>
          <a:xfrm>
            <a:off x="5508104" y="5922042"/>
            <a:ext cx="3028393" cy="646331"/>
          </a:xfrm>
          <a:prstGeom prst="rect">
            <a:avLst/>
          </a:prstGeom>
          <a:solidFill>
            <a:srgbClr val="002060"/>
          </a:solidFill>
        </p:spPr>
        <p:txBody>
          <a:bodyPr wrap="none" rtlCol="0">
            <a:spAutoFit/>
          </a:bodyPr>
          <a:lstStyle/>
          <a:p>
            <a:r>
              <a:rPr lang="en-GB" sz="3600" b="1" i="1" dirty="0">
                <a:solidFill>
                  <a:schemeClr val="bg1"/>
                </a:solidFill>
              </a:rPr>
              <a:t>Psalm 59, </a:t>
            </a:r>
            <a:r>
              <a:rPr lang="en-GB" sz="2800" b="1" i="1" dirty="0">
                <a:solidFill>
                  <a:schemeClr val="bg1"/>
                </a:solidFill>
              </a:rPr>
              <a:t>part 2</a:t>
            </a:r>
            <a:endParaRPr lang="en-GB" sz="3600" b="1" i="1" dirty="0">
              <a:solidFill>
                <a:schemeClr val="bg1"/>
              </a:solidFill>
            </a:endParaRPr>
          </a:p>
        </p:txBody>
      </p:sp>
      <p:sp>
        <p:nvSpPr>
          <p:cNvPr id="4" name="TextBox 3">
            <a:extLst>
              <a:ext uri="{FF2B5EF4-FFF2-40B4-BE49-F238E27FC236}">
                <a16:creationId xmlns:a16="http://schemas.microsoft.com/office/drawing/2014/main" id="{AE97941E-E2CA-4A33-B27C-D2AEA593A3FB}"/>
              </a:ext>
            </a:extLst>
          </p:cNvPr>
          <p:cNvSpPr txBox="1"/>
          <p:nvPr/>
        </p:nvSpPr>
        <p:spPr>
          <a:xfrm>
            <a:off x="251520" y="6410945"/>
            <a:ext cx="2193549" cy="369332"/>
          </a:xfrm>
          <a:prstGeom prst="rect">
            <a:avLst/>
          </a:prstGeom>
          <a:noFill/>
        </p:spPr>
        <p:txBody>
          <a:bodyPr wrap="none" rtlCol="0">
            <a:spAutoFit/>
          </a:bodyPr>
          <a:lstStyle/>
          <a:p>
            <a:r>
              <a:rPr lang="en-GB" b="1" dirty="0">
                <a:solidFill>
                  <a:schemeClr val="bg1"/>
                </a:solidFill>
              </a:rPr>
              <a:t>(Good News Version)</a:t>
            </a:r>
          </a:p>
        </p:txBody>
      </p:sp>
    </p:spTree>
    <p:extLst>
      <p:ext uri="{BB962C8B-B14F-4D97-AF65-F5344CB8AC3E}">
        <p14:creationId xmlns:p14="http://schemas.microsoft.com/office/powerpoint/2010/main" val="424083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5CDB9C-0F15-4A64-B46B-BFA7EA0CE2A2}"/>
              </a:ext>
            </a:extLst>
          </p:cNvPr>
          <p:cNvSpPr/>
          <p:nvPr/>
        </p:nvSpPr>
        <p:spPr>
          <a:xfrm>
            <a:off x="395536" y="2060848"/>
            <a:ext cx="5472608" cy="2046907"/>
          </a:xfrm>
          <a:prstGeom prst="rect">
            <a:avLst/>
          </a:prstGeom>
        </p:spPr>
        <p:txBody>
          <a:bodyPr wrap="square">
            <a:spAutoFit/>
          </a:bodyPr>
          <a:lstStyle/>
          <a:p>
            <a:pPr>
              <a:lnSpc>
                <a:spcPct val="107000"/>
              </a:lnSpc>
              <a:spcAft>
                <a:spcPts val="800"/>
              </a:spcAft>
            </a:pPr>
            <a:r>
              <a:rPr lang="en-GB" sz="2400" b="1" baseline="30000" dirty="0">
                <a:ln>
                  <a:solidFill>
                    <a:sysClr val="windowText" lastClr="000000"/>
                  </a:solidFill>
                </a:ln>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t>11 </a:t>
            </a:r>
            <a:r>
              <a:rPr lang="en-GB" sz="2400" b="1" dirty="0">
                <a:ln>
                  <a:solidFill>
                    <a:sysClr val="windowText" lastClr="000000"/>
                  </a:solidFill>
                </a:ln>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t>Do not kill my enemies, O God, or my people may forget.</a:t>
            </a:r>
            <a:br>
              <a:rPr lang="en-GB" sz="2400" b="1" dirty="0">
                <a:ln>
                  <a:solidFill>
                    <a:sysClr val="windowText" lastClr="000000"/>
                  </a:solidFill>
                </a:ln>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br>
            <a:r>
              <a:rPr lang="en-GB" sz="2400" b="1" dirty="0">
                <a:ln>
                  <a:solidFill>
                    <a:sysClr val="windowText" lastClr="000000"/>
                  </a:solidFill>
                </a:ln>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t>    Scatter them by your strength and defeat them,</a:t>
            </a:r>
            <a:br>
              <a:rPr lang="en-GB" sz="2400" b="1" dirty="0">
                <a:ln>
                  <a:solidFill>
                    <a:sysClr val="windowText" lastClr="000000"/>
                  </a:solidFill>
                </a:ln>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br>
            <a:r>
              <a:rPr lang="en-GB" sz="2400" b="1" dirty="0">
                <a:ln>
                  <a:solidFill>
                    <a:sysClr val="windowText" lastClr="000000"/>
                  </a:solidFill>
                </a:ln>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t>    O Lord, our protector.</a:t>
            </a:r>
            <a:endParaRPr lang="en-GB" sz="2400" b="1" dirty="0">
              <a:ln>
                <a:solidFill>
                  <a:sysClr val="windowText" lastClr="000000"/>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B4E1F14-E01A-4A4A-9F82-AD6C13BD207B}"/>
              </a:ext>
            </a:extLst>
          </p:cNvPr>
          <p:cNvPicPr>
            <a:picLocks noChangeAspect="1"/>
          </p:cNvPicPr>
          <p:nvPr/>
        </p:nvPicPr>
        <p:blipFill rotWithShape="1">
          <a:blip r:embed="rId2">
            <a:extLst>
              <a:ext uri="{28A0092B-C50C-407E-A947-70E740481C1C}">
                <a14:useLocalDpi xmlns:a14="http://schemas.microsoft.com/office/drawing/2010/main" val="0"/>
              </a:ext>
            </a:extLst>
          </a:blip>
          <a:srcRect l="43058" t="5114" r="29175" b="40549"/>
          <a:stretch/>
        </p:blipFill>
        <p:spPr>
          <a:xfrm>
            <a:off x="6156176" y="0"/>
            <a:ext cx="2975933" cy="6858000"/>
          </a:xfrm>
          <a:prstGeom prst="rect">
            <a:avLst/>
          </a:prstGeom>
        </p:spPr>
      </p:pic>
    </p:spTree>
    <p:extLst>
      <p:ext uri="{BB962C8B-B14F-4D97-AF65-F5344CB8AC3E}">
        <p14:creationId xmlns:p14="http://schemas.microsoft.com/office/powerpoint/2010/main" val="8553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5CDB9C-0F15-4A64-B46B-BFA7EA0CE2A2}"/>
              </a:ext>
            </a:extLst>
          </p:cNvPr>
          <p:cNvSpPr/>
          <p:nvPr/>
        </p:nvSpPr>
        <p:spPr>
          <a:xfrm>
            <a:off x="323528" y="1844824"/>
            <a:ext cx="5472608" cy="2837252"/>
          </a:xfrm>
          <a:prstGeom prst="rect">
            <a:avLst/>
          </a:prstGeom>
        </p:spPr>
        <p:txBody>
          <a:bodyPr wrap="square">
            <a:spAutoFit/>
          </a:bodyPr>
          <a:lstStyle/>
          <a:p>
            <a:pPr>
              <a:lnSpc>
                <a:spcPct val="107000"/>
              </a:lnSpc>
              <a:spcAft>
                <a:spcPts val="800"/>
              </a:spcAft>
            </a:pPr>
            <a:r>
              <a:rPr lang="en-GB" sz="2400" b="1" i="1" baseline="30000"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t>12 </a:t>
            </a:r>
            <a:r>
              <a:rPr lang="en-GB" sz="2400" b="1" i="1"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t>Sin is on their lips; all their words are sinful;</a:t>
            </a:r>
            <a:br>
              <a:rPr lang="en-GB" sz="2400" b="1" i="1"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br>
            <a:r>
              <a:rPr lang="en-GB" sz="2400" b="1" i="1"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t>    may they be caught in their pride!</a:t>
            </a:r>
            <a:br>
              <a:rPr lang="en-GB" sz="2400" b="1" i="1"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br>
            <a:r>
              <a:rPr lang="en-GB" sz="2400" b="1" i="1"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t>Because they curse and lie,</a:t>
            </a:r>
            <a:br>
              <a:rPr lang="en-GB" sz="2400" b="1" i="1"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br>
            <a:r>
              <a:rPr lang="en-GB" sz="2400" b="1" i="1" baseline="30000"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t>13 </a:t>
            </a:r>
            <a:r>
              <a:rPr lang="en-GB" sz="2400" b="1" i="1"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t>    destroy them in your anger;</a:t>
            </a:r>
            <a:br>
              <a:rPr lang="en-GB" sz="2400" b="1" i="1"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br>
            <a:r>
              <a:rPr lang="en-GB" sz="2400" b="1" i="1"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t>    destroy them completely.</a:t>
            </a:r>
            <a:endParaRPr lang="en-GB" sz="2400" b="1" i="1" dirty="0">
              <a:ln>
                <a:solidFill>
                  <a:sysClr val="windowText" lastClr="000000"/>
                </a:solid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FCAF559-1221-484A-8F8D-CBC7918E5FD7}"/>
              </a:ext>
            </a:extLst>
          </p:cNvPr>
          <p:cNvPicPr>
            <a:picLocks noChangeAspect="1"/>
          </p:cNvPicPr>
          <p:nvPr/>
        </p:nvPicPr>
        <p:blipFill rotWithShape="1">
          <a:blip r:embed="rId2">
            <a:extLst>
              <a:ext uri="{28A0092B-C50C-407E-A947-70E740481C1C}">
                <a14:useLocalDpi xmlns:a14="http://schemas.microsoft.com/office/drawing/2010/main" val="0"/>
              </a:ext>
            </a:extLst>
          </a:blip>
          <a:srcRect l="43058" t="5114" r="29175" b="40549"/>
          <a:stretch/>
        </p:blipFill>
        <p:spPr>
          <a:xfrm>
            <a:off x="6156176" y="0"/>
            <a:ext cx="2975933" cy="6858000"/>
          </a:xfrm>
          <a:prstGeom prst="rect">
            <a:avLst/>
          </a:prstGeom>
        </p:spPr>
      </p:pic>
    </p:spTree>
    <p:extLst>
      <p:ext uri="{BB962C8B-B14F-4D97-AF65-F5344CB8AC3E}">
        <p14:creationId xmlns:p14="http://schemas.microsoft.com/office/powerpoint/2010/main" val="66920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5CDB9C-0F15-4A64-B46B-BFA7EA0CE2A2}"/>
              </a:ext>
            </a:extLst>
          </p:cNvPr>
          <p:cNvSpPr/>
          <p:nvPr/>
        </p:nvSpPr>
        <p:spPr>
          <a:xfrm>
            <a:off x="323528" y="1988840"/>
            <a:ext cx="5472608" cy="2062103"/>
          </a:xfrm>
          <a:prstGeom prst="rect">
            <a:avLst/>
          </a:prstGeom>
        </p:spPr>
        <p:txBody>
          <a:bodyPr wrap="square">
            <a:spAutoFit/>
          </a:bodyPr>
          <a:lstStyle/>
          <a:p>
            <a:br>
              <a:rPr lang="en-GB" sz="3200" b="1" dirty="0">
                <a:ln>
                  <a:solidFill>
                    <a:sysClr val="windowText" lastClr="000000"/>
                  </a:solidFill>
                </a:ln>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en-GB" sz="2400" b="1" dirty="0">
                <a:ln>
                  <a:solidFill>
                    <a:sysClr val="windowText" lastClr="000000"/>
                  </a:solidFill>
                </a:ln>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t>Then everyone will know that God rules in Israel,</a:t>
            </a:r>
            <a:br>
              <a:rPr lang="en-GB" sz="2400" b="1" dirty="0">
                <a:ln>
                  <a:solidFill>
                    <a:sysClr val="windowText" lastClr="000000"/>
                  </a:solidFill>
                </a:ln>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br>
            <a:r>
              <a:rPr lang="en-GB" sz="2400" b="1" dirty="0">
                <a:ln>
                  <a:solidFill>
                    <a:sysClr val="windowText" lastClr="000000"/>
                  </a:solidFill>
                </a:ln>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t>    that his rule extends over all the earth.</a:t>
            </a:r>
            <a:endParaRPr lang="en-GB" sz="2400" b="1" dirty="0">
              <a:ln>
                <a:solidFill>
                  <a:sysClr val="windowText" lastClr="000000"/>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1E288220-EABE-4AFD-8184-8AD1CEF4F30E}"/>
              </a:ext>
            </a:extLst>
          </p:cNvPr>
          <p:cNvPicPr>
            <a:picLocks noChangeAspect="1"/>
          </p:cNvPicPr>
          <p:nvPr/>
        </p:nvPicPr>
        <p:blipFill rotWithShape="1">
          <a:blip r:embed="rId2">
            <a:extLst>
              <a:ext uri="{28A0092B-C50C-407E-A947-70E740481C1C}">
                <a14:useLocalDpi xmlns:a14="http://schemas.microsoft.com/office/drawing/2010/main" val="0"/>
              </a:ext>
            </a:extLst>
          </a:blip>
          <a:srcRect l="43058" t="5114" r="29175" b="40549"/>
          <a:stretch/>
        </p:blipFill>
        <p:spPr>
          <a:xfrm>
            <a:off x="6156176" y="0"/>
            <a:ext cx="2975933" cy="6858000"/>
          </a:xfrm>
          <a:prstGeom prst="rect">
            <a:avLst/>
          </a:prstGeom>
        </p:spPr>
      </p:pic>
    </p:spTree>
    <p:extLst>
      <p:ext uri="{BB962C8B-B14F-4D97-AF65-F5344CB8AC3E}">
        <p14:creationId xmlns:p14="http://schemas.microsoft.com/office/powerpoint/2010/main" val="321277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5CDB9C-0F15-4A64-B46B-BFA7EA0CE2A2}"/>
              </a:ext>
            </a:extLst>
          </p:cNvPr>
          <p:cNvSpPr/>
          <p:nvPr/>
        </p:nvSpPr>
        <p:spPr>
          <a:xfrm>
            <a:off x="251520" y="1812788"/>
            <a:ext cx="5760640" cy="3232423"/>
          </a:xfrm>
          <a:prstGeom prst="rect">
            <a:avLst/>
          </a:prstGeom>
        </p:spPr>
        <p:txBody>
          <a:bodyPr wrap="square">
            <a:spAutoFit/>
          </a:bodyPr>
          <a:lstStyle/>
          <a:p>
            <a:pPr>
              <a:lnSpc>
                <a:spcPct val="107000"/>
              </a:lnSpc>
              <a:spcAft>
                <a:spcPts val="800"/>
              </a:spcAft>
            </a:pPr>
            <a:r>
              <a:rPr lang="en-GB" sz="2400" b="1" i="1" baseline="30000"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t>14 </a:t>
            </a:r>
            <a:r>
              <a:rPr lang="en-GB" sz="2400" b="1" i="1"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t>My enemies come back in the evening,</a:t>
            </a:r>
            <a:br>
              <a:rPr lang="en-GB" sz="2400" b="1" i="1"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br>
            <a:r>
              <a:rPr lang="en-GB" sz="2400" b="1" i="1"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t>    snarling like dogs as they go about the city,</a:t>
            </a:r>
            <a:br>
              <a:rPr lang="en-GB" sz="2400" b="1" i="1"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br>
            <a:r>
              <a:rPr lang="en-GB" sz="2400" b="1" i="1" baseline="30000"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t>15 </a:t>
            </a:r>
            <a:r>
              <a:rPr lang="en-GB" sz="2400" b="1" i="1"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t>    like dogs roaming about for food</a:t>
            </a:r>
            <a:br>
              <a:rPr lang="en-GB" sz="2400" b="1" i="1"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br>
            <a:r>
              <a:rPr lang="en-GB" sz="2400" b="1" i="1"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t>    and growling if they do not find enough.</a:t>
            </a:r>
            <a:endParaRPr lang="en-GB" sz="2400" b="1" i="1" dirty="0">
              <a:ln>
                <a:solidFill>
                  <a:sysClr val="windowText" lastClr="000000"/>
                </a:solid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915734CE-E423-48A3-B482-BD27500A498C}"/>
              </a:ext>
            </a:extLst>
          </p:cNvPr>
          <p:cNvPicPr>
            <a:picLocks noChangeAspect="1"/>
          </p:cNvPicPr>
          <p:nvPr/>
        </p:nvPicPr>
        <p:blipFill rotWithShape="1">
          <a:blip r:embed="rId2">
            <a:extLst>
              <a:ext uri="{28A0092B-C50C-407E-A947-70E740481C1C}">
                <a14:useLocalDpi xmlns:a14="http://schemas.microsoft.com/office/drawing/2010/main" val="0"/>
              </a:ext>
            </a:extLst>
          </a:blip>
          <a:srcRect l="43058" t="5114" r="29175" b="40549"/>
          <a:stretch/>
        </p:blipFill>
        <p:spPr>
          <a:xfrm>
            <a:off x="6156176" y="0"/>
            <a:ext cx="2975933" cy="6858000"/>
          </a:xfrm>
          <a:prstGeom prst="rect">
            <a:avLst/>
          </a:prstGeom>
        </p:spPr>
      </p:pic>
    </p:spTree>
    <p:extLst>
      <p:ext uri="{BB962C8B-B14F-4D97-AF65-F5344CB8AC3E}">
        <p14:creationId xmlns:p14="http://schemas.microsoft.com/office/powerpoint/2010/main" val="42772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5CDB9C-0F15-4A64-B46B-BFA7EA0CE2A2}"/>
              </a:ext>
            </a:extLst>
          </p:cNvPr>
          <p:cNvSpPr/>
          <p:nvPr/>
        </p:nvSpPr>
        <p:spPr>
          <a:xfrm>
            <a:off x="179513" y="1988840"/>
            <a:ext cx="5760640" cy="2442079"/>
          </a:xfrm>
          <a:prstGeom prst="rect">
            <a:avLst/>
          </a:prstGeom>
        </p:spPr>
        <p:txBody>
          <a:bodyPr wrap="square">
            <a:spAutoFit/>
          </a:bodyPr>
          <a:lstStyle/>
          <a:p>
            <a:pPr>
              <a:lnSpc>
                <a:spcPct val="107000"/>
              </a:lnSpc>
              <a:spcAft>
                <a:spcPts val="800"/>
              </a:spcAft>
            </a:pPr>
            <a:r>
              <a:rPr lang="en-GB" sz="2400" b="1" baseline="30000" dirty="0">
                <a:ln>
                  <a:solidFill>
                    <a:sysClr val="windowText" lastClr="000000"/>
                  </a:solidFill>
                </a:ln>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t>16 </a:t>
            </a:r>
            <a:r>
              <a:rPr lang="en-GB" sz="2400" b="1" dirty="0">
                <a:ln>
                  <a:solidFill>
                    <a:sysClr val="windowText" lastClr="000000"/>
                  </a:solidFill>
                </a:ln>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t>But I will sing about your strength;</a:t>
            </a:r>
            <a:br>
              <a:rPr lang="en-GB" sz="2400" b="1" dirty="0">
                <a:ln>
                  <a:solidFill>
                    <a:sysClr val="windowText" lastClr="000000"/>
                  </a:solidFill>
                </a:ln>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br>
            <a:r>
              <a:rPr lang="en-GB" sz="2400" b="1" dirty="0">
                <a:ln>
                  <a:solidFill>
                    <a:sysClr val="windowText" lastClr="000000"/>
                  </a:solidFill>
                </a:ln>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t>    every morning I will sing aloud of your constant love.</a:t>
            </a:r>
            <a:br>
              <a:rPr lang="en-GB" sz="2400" b="1" dirty="0">
                <a:ln>
                  <a:solidFill>
                    <a:sysClr val="windowText" lastClr="000000"/>
                  </a:solidFill>
                </a:ln>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br>
            <a:r>
              <a:rPr lang="en-GB" sz="2400" b="1" dirty="0">
                <a:ln>
                  <a:solidFill>
                    <a:sysClr val="windowText" lastClr="000000"/>
                  </a:solidFill>
                </a:ln>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t>You have been a refuge for me,</a:t>
            </a:r>
            <a:br>
              <a:rPr lang="en-GB" sz="2400" b="1" dirty="0">
                <a:ln>
                  <a:solidFill>
                    <a:sysClr val="windowText" lastClr="000000"/>
                  </a:solidFill>
                </a:ln>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br>
            <a:r>
              <a:rPr lang="en-GB" sz="2400" b="1" dirty="0">
                <a:ln>
                  <a:solidFill>
                    <a:sysClr val="windowText" lastClr="000000"/>
                  </a:solidFill>
                </a:ln>
                <a:solidFill>
                  <a:schemeClr val="bg1"/>
                </a:solidFill>
                <a:effectLst/>
                <a:latin typeface="Tahoma" panose="020B0604030504040204" pitchFamily="34" charset="0"/>
                <a:ea typeface="Times New Roman" panose="02020603050405020304" pitchFamily="18" charset="0"/>
                <a:cs typeface="Times New Roman" panose="02020603050405020304" pitchFamily="18" charset="0"/>
              </a:rPr>
              <a:t>    a shelter in my time of trouble.</a:t>
            </a:r>
            <a:endParaRPr lang="en-GB" sz="2400" b="1" dirty="0">
              <a:ln>
                <a:solidFill>
                  <a:sysClr val="windowText" lastClr="000000"/>
                </a:solid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7EBE47C6-2F14-4FA4-849B-CAD5BB7A009A}"/>
              </a:ext>
            </a:extLst>
          </p:cNvPr>
          <p:cNvPicPr>
            <a:picLocks noChangeAspect="1"/>
          </p:cNvPicPr>
          <p:nvPr/>
        </p:nvPicPr>
        <p:blipFill rotWithShape="1">
          <a:blip r:embed="rId2">
            <a:extLst>
              <a:ext uri="{28A0092B-C50C-407E-A947-70E740481C1C}">
                <a14:useLocalDpi xmlns:a14="http://schemas.microsoft.com/office/drawing/2010/main" val="0"/>
              </a:ext>
            </a:extLst>
          </a:blip>
          <a:srcRect l="43058" t="5114" r="29175" b="40549"/>
          <a:stretch/>
        </p:blipFill>
        <p:spPr>
          <a:xfrm>
            <a:off x="6156176" y="0"/>
            <a:ext cx="2975933" cy="6858000"/>
          </a:xfrm>
          <a:prstGeom prst="rect">
            <a:avLst/>
          </a:prstGeom>
        </p:spPr>
      </p:pic>
    </p:spTree>
    <p:extLst>
      <p:ext uri="{BB962C8B-B14F-4D97-AF65-F5344CB8AC3E}">
        <p14:creationId xmlns:p14="http://schemas.microsoft.com/office/powerpoint/2010/main" val="359715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5CDB9C-0F15-4A64-B46B-BFA7EA0CE2A2}"/>
              </a:ext>
            </a:extLst>
          </p:cNvPr>
          <p:cNvSpPr/>
          <p:nvPr/>
        </p:nvSpPr>
        <p:spPr>
          <a:xfrm>
            <a:off x="395536" y="2348880"/>
            <a:ext cx="5472608" cy="1256562"/>
          </a:xfrm>
          <a:prstGeom prst="rect">
            <a:avLst/>
          </a:prstGeom>
        </p:spPr>
        <p:txBody>
          <a:bodyPr wrap="square">
            <a:spAutoFit/>
          </a:bodyPr>
          <a:lstStyle/>
          <a:p>
            <a:pPr>
              <a:lnSpc>
                <a:spcPct val="107000"/>
              </a:lnSpc>
              <a:spcAft>
                <a:spcPts val="800"/>
              </a:spcAft>
            </a:pPr>
            <a:r>
              <a:rPr lang="en-GB" sz="2400" b="1" i="1" baseline="30000"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t>17 </a:t>
            </a:r>
            <a:r>
              <a:rPr lang="en-GB" sz="2400" b="1" i="1"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t>I will praise you, my defender.</a:t>
            </a:r>
            <a:br>
              <a:rPr lang="en-GB" sz="2400" b="1" i="1"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br>
            <a:r>
              <a:rPr lang="en-GB" sz="2400" b="1" i="1"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t>    My refuge is God,</a:t>
            </a:r>
            <a:br>
              <a:rPr lang="en-GB" sz="2400" b="1" i="1"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br>
            <a:r>
              <a:rPr lang="en-GB" sz="2400" b="1" i="1" dirty="0">
                <a:ln>
                  <a:solidFill>
                    <a:sysClr val="windowText" lastClr="000000"/>
                  </a:solidFill>
                </a:ln>
                <a:solidFill>
                  <a:srgbClr val="FFFF00"/>
                </a:solidFill>
                <a:effectLst/>
                <a:latin typeface="Tahoma" panose="020B0604030504040204" pitchFamily="34" charset="0"/>
                <a:ea typeface="Times New Roman" panose="02020603050405020304" pitchFamily="18" charset="0"/>
                <a:cs typeface="Times New Roman" panose="02020603050405020304" pitchFamily="18" charset="0"/>
              </a:rPr>
              <a:t>    the God who loves me.</a:t>
            </a:r>
            <a:endParaRPr lang="en-GB" sz="2400" b="1" i="1" dirty="0">
              <a:ln>
                <a:solidFill>
                  <a:sysClr val="windowText" lastClr="000000"/>
                </a:solid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C39B49D5-9FA5-4E56-905F-A6066FA87C58}"/>
              </a:ext>
            </a:extLst>
          </p:cNvPr>
          <p:cNvPicPr>
            <a:picLocks noChangeAspect="1"/>
          </p:cNvPicPr>
          <p:nvPr/>
        </p:nvPicPr>
        <p:blipFill rotWithShape="1">
          <a:blip r:embed="rId2">
            <a:extLst>
              <a:ext uri="{28A0092B-C50C-407E-A947-70E740481C1C}">
                <a14:useLocalDpi xmlns:a14="http://schemas.microsoft.com/office/drawing/2010/main" val="0"/>
              </a:ext>
            </a:extLst>
          </a:blip>
          <a:srcRect l="43058" t="5114" r="29175" b="40549"/>
          <a:stretch/>
        </p:blipFill>
        <p:spPr>
          <a:xfrm>
            <a:off x="6156176" y="0"/>
            <a:ext cx="2975933" cy="6858000"/>
          </a:xfrm>
          <a:prstGeom prst="rect">
            <a:avLst/>
          </a:prstGeom>
        </p:spPr>
      </p:pic>
    </p:spTree>
    <p:extLst>
      <p:ext uri="{BB962C8B-B14F-4D97-AF65-F5344CB8AC3E}">
        <p14:creationId xmlns:p14="http://schemas.microsoft.com/office/powerpoint/2010/main" val="204305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955856-ED50-40D9-9B2B-9A404AA77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68341" cy="6858000"/>
          </a:xfrm>
          <a:prstGeom prst="rect">
            <a:avLst/>
          </a:prstGeom>
        </p:spPr>
      </p:pic>
      <p:sp>
        <p:nvSpPr>
          <p:cNvPr id="2" name="TextBox 1">
            <a:extLst>
              <a:ext uri="{FF2B5EF4-FFF2-40B4-BE49-F238E27FC236}">
                <a16:creationId xmlns:a16="http://schemas.microsoft.com/office/drawing/2014/main" id="{010C9FD6-E959-4DD8-B794-C2DA64733A05}"/>
              </a:ext>
            </a:extLst>
          </p:cNvPr>
          <p:cNvSpPr txBox="1"/>
          <p:nvPr/>
        </p:nvSpPr>
        <p:spPr>
          <a:xfrm>
            <a:off x="12169" y="3811012"/>
            <a:ext cx="9144000" cy="3046988"/>
          </a:xfrm>
          <a:prstGeom prst="rect">
            <a:avLst/>
          </a:prstGeom>
          <a:solidFill>
            <a:srgbClr val="002060"/>
          </a:solidFill>
        </p:spPr>
        <p:txBody>
          <a:bodyPr wrap="square" rtlCol="0">
            <a:spAutoFit/>
          </a:bodyPr>
          <a:lstStyle/>
          <a:p>
            <a:r>
              <a:rPr lang="en-GB" sz="2400" b="1" i="1" dirty="0">
                <a:solidFill>
                  <a:srgbClr val="FFC000"/>
                </a:solidFill>
              </a:rPr>
              <a:t>WELCOME TO OUR FRIDAY EVENING PRAYER. This PowerPoint presentation will give you all you need to celebrate at home this service. For the Song/Hymn, just click on the titles, and the weblink will open it directly in your computer. Watch the video in full screen, then come back to this presentation. You have the choice between a modern song or a traditional hymn. The Psalm can be read by two people or two groups of people if you want. The photos are from </a:t>
            </a:r>
            <a:r>
              <a:rPr lang="en-GB" sz="2400" b="1" i="1" dirty="0" err="1">
                <a:solidFill>
                  <a:srgbClr val="FFC000"/>
                </a:solidFill>
              </a:rPr>
              <a:t>Pixabay</a:t>
            </a:r>
            <a:r>
              <a:rPr lang="en-GB" sz="2400" b="1" i="1" dirty="0">
                <a:solidFill>
                  <a:srgbClr val="FFC000"/>
                </a:solidFill>
              </a:rPr>
              <a:t>, or Wikimedia, public domain. You may start by lighting a candle.  </a:t>
            </a:r>
          </a:p>
        </p:txBody>
      </p:sp>
    </p:spTree>
    <p:extLst>
      <p:ext uri="{BB962C8B-B14F-4D97-AF65-F5344CB8AC3E}">
        <p14:creationId xmlns:p14="http://schemas.microsoft.com/office/powerpoint/2010/main" val="302677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5CDB9C-0F15-4A64-B46B-BFA7EA0CE2A2}"/>
              </a:ext>
            </a:extLst>
          </p:cNvPr>
          <p:cNvSpPr/>
          <p:nvPr/>
        </p:nvSpPr>
        <p:spPr>
          <a:xfrm>
            <a:off x="53753" y="0"/>
            <a:ext cx="5832648" cy="3108543"/>
          </a:xfrm>
          <a:prstGeom prst="rect">
            <a:avLst/>
          </a:prstGeom>
        </p:spPr>
        <p:txBody>
          <a:bodyPr wrap="square">
            <a:spAutoFit/>
          </a:bodyPr>
          <a:lstStyle/>
          <a:p>
            <a: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t>Glory to the Father,</a:t>
            </a:r>
            <a:b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br>
            <a: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t>   by the Son,</a:t>
            </a:r>
            <a:b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br>
            <a: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t>      in the Holy Spirit,</a:t>
            </a:r>
            <a:b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br>
            <a: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t>as it was in the beginning,</a:t>
            </a:r>
            <a:b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br>
            <a: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t>   is now,</a:t>
            </a:r>
            <a:b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br>
            <a: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t>       and shall be for ever.</a:t>
            </a:r>
            <a:b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br>
            <a: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t>Amen.</a:t>
            </a:r>
          </a:p>
        </p:txBody>
      </p:sp>
      <p:sp>
        <p:nvSpPr>
          <p:cNvPr id="7" name="Rectangle 6">
            <a:extLst>
              <a:ext uri="{FF2B5EF4-FFF2-40B4-BE49-F238E27FC236}">
                <a16:creationId xmlns:a16="http://schemas.microsoft.com/office/drawing/2014/main" id="{C02D7623-5E91-43BC-B598-85823FB24CE1}"/>
              </a:ext>
            </a:extLst>
          </p:cNvPr>
          <p:cNvSpPr/>
          <p:nvPr/>
        </p:nvSpPr>
        <p:spPr>
          <a:xfrm>
            <a:off x="0" y="3645024"/>
            <a:ext cx="5832648" cy="3108543"/>
          </a:xfrm>
          <a:prstGeom prst="rect">
            <a:avLst/>
          </a:prstGeom>
        </p:spPr>
        <p:txBody>
          <a:bodyPr wrap="square">
            <a:spAutoFit/>
          </a:bodyPr>
          <a:lstStyle/>
          <a:p>
            <a: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t>Glory to the Father,</a:t>
            </a:r>
            <a:b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br>
            <a: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t>   and to the Son,</a:t>
            </a:r>
            <a:b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br>
            <a: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t>      and to the Holy Spirit,</a:t>
            </a:r>
            <a:b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br>
            <a: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t>as it was in the beginning,</a:t>
            </a:r>
            <a:b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br>
            <a: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t>   is now,</a:t>
            </a:r>
            <a:b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br>
            <a: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t>       and shall be for ever.</a:t>
            </a:r>
            <a:b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br>
            <a:r>
              <a:rPr lang="en-GB" sz="2800" b="1" dirty="0">
                <a:solidFill>
                  <a:srgbClr val="FFC000"/>
                </a:solidFill>
                <a:latin typeface="Tahoma" panose="020B0604030504040204" pitchFamily="34" charset="0"/>
                <a:ea typeface="Tahoma" panose="020B0604030504040204" pitchFamily="34" charset="0"/>
                <a:cs typeface="Tahoma" panose="020B0604030504040204" pitchFamily="34" charset="0"/>
              </a:rPr>
              <a:t>Amen.</a:t>
            </a:r>
          </a:p>
        </p:txBody>
      </p:sp>
      <p:sp>
        <p:nvSpPr>
          <p:cNvPr id="2" name="TextBox 1">
            <a:extLst>
              <a:ext uri="{FF2B5EF4-FFF2-40B4-BE49-F238E27FC236}">
                <a16:creationId xmlns:a16="http://schemas.microsoft.com/office/drawing/2014/main" id="{A91EB1FB-739A-4CDB-A81B-0FBE88F41685}"/>
              </a:ext>
            </a:extLst>
          </p:cNvPr>
          <p:cNvSpPr txBox="1"/>
          <p:nvPr/>
        </p:nvSpPr>
        <p:spPr>
          <a:xfrm>
            <a:off x="251520" y="3198167"/>
            <a:ext cx="732893" cy="461665"/>
          </a:xfrm>
          <a:prstGeom prst="rect">
            <a:avLst/>
          </a:prstGeom>
          <a:noFill/>
        </p:spPr>
        <p:txBody>
          <a:bodyPr wrap="none" rtlCol="0">
            <a:spAutoFit/>
          </a:bodyPr>
          <a:lstStyle/>
          <a:p>
            <a:r>
              <a:rPr lang="en-GB" sz="2400" b="1" dirty="0">
                <a:solidFill>
                  <a:schemeClr val="bg1"/>
                </a:solidFill>
                <a:latin typeface="Aharoni" panose="02010803020104030203" pitchFamily="2" charset="-79"/>
                <a:cs typeface="Aharoni" panose="02010803020104030203" pitchFamily="2" charset="-79"/>
              </a:rPr>
              <a:t>Or: </a:t>
            </a:r>
          </a:p>
        </p:txBody>
      </p:sp>
      <p:pic>
        <p:nvPicPr>
          <p:cNvPr id="6" name="Picture 5">
            <a:extLst>
              <a:ext uri="{FF2B5EF4-FFF2-40B4-BE49-F238E27FC236}">
                <a16:creationId xmlns:a16="http://schemas.microsoft.com/office/drawing/2014/main" id="{8C481DD0-F989-4EEB-A954-58D20F7EC88F}"/>
              </a:ext>
            </a:extLst>
          </p:cNvPr>
          <p:cNvPicPr>
            <a:picLocks noChangeAspect="1"/>
          </p:cNvPicPr>
          <p:nvPr/>
        </p:nvPicPr>
        <p:blipFill rotWithShape="1">
          <a:blip r:embed="rId2">
            <a:extLst>
              <a:ext uri="{28A0092B-C50C-407E-A947-70E740481C1C}">
                <a14:useLocalDpi xmlns:a14="http://schemas.microsoft.com/office/drawing/2010/main" val="0"/>
              </a:ext>
            </a:extLst>
          </a:blip>
          <a:srcRect l="43058" t="5114" r="29175" b="40549"/>
          <a:stretch/>
        </p:blipFill>
        <p:spPr>
          <a:xfrm>
            <a:off x="6156176" y="0"/>
            <a:ext cx="2975933" cy="6858000"/>
          </a:xfrm>
          <a:prstGeom prst="rect">
            <a:avLst/>
          </a:prstGeom>
        </p:spPr>
      </p:pic>
    </p:spTree>
    <p:extLst>
      <p:ext uri="{BB962C8B-B14F-4D97-AF65-F5344CB8AC3E}">
        <p14:creationId xmlns:p14="http://schemas.microsoft.com/office/powerpoint/2010/main" val="405598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F2A463-BA95-42FA-B4C3-94831FD84C9E}"/>
              </a:ext>
            </a:extLst>
          </p:cNvPr>
          <p:cNvPicPr>
            <a:picLocks noChangeAspect="1"/>
          </p:cNvPicPr>
          <p:nvPr/>
        </p:nvPicPr>
        <p:blipFill rotWithShape="1">
          <a:blip r:embed="rId2">
            <a:extLst>
              <a:ext uri="{28A0092B-C50C-407E-A947-70E740481C1C}">
                <a14:useLocalDpi xmlns:a14="http://schemas.microsoft.com/office/drawing/2010/main" val="0"/>
              </a:ext>
            </a:extLst>
          </a:blip>
          <a:srcRect l="43058" t="5114" r="29175" b="40549"/>
          <a:stretch/>
        </p:blipFill>
        <p:spPr>
          <a:xfrm>
            <a:off x="6156176" y="0"/>
            <a:ext cx="2975933" cy="6858000"/>
          </a:xfrm>
          <a:prstGeom prst="rect">
            <a:avLst/>
          </a:prstGeom>
        </p:spPr>
      </p:pic>
      <p:sp>
        <p:nvSpPr>
          <p:cNvPr id="7" name="Rectangle 6">
            <a:extLst>
              <a:ext uri="{FF2B5EF4-FFF2-40B4-BE49-F238E27FC236}">
                <a16:creationId xmlns:a16="http://schemas.microsoft.com/office/drawing/2014/main" id="{6E82A1FC-B589-E174-0B3C-7EB42B37593A}"/>
              </a:ext>
            </a:extLst>
          </p:cNvPr>
          <p:cNvSpPr/>
          <p:nvPr/>
        </p:nvSpPr>
        <p:spPr>
          <a:xfrm>
            <a:off x="251520" y="1484784"/>
            <a:ext cx="5760640" cy="3970318"/>
          </a:xfrm>
          <a:prstGeom prst="rect">
            <a:avLst/>
          </a:prstGeom>
        </p:spPr>
        <p:txBody>
          <a:bodyPr wrap="square">
            <a:spAutoFit/>
          </a:bodyPr>
          <a:lstStyle/>
          <a:p>
            <a:r>
              <a:rPr lang="en-GB" sz="2800" b="1" i="1" dirty="0">
                <a:solidFill>
                  <a:srgbClr val="92D050"/>
                </a:solidFill>
                <a:ea typeface="Tahoma" panose="020B0604030504040204" pitchFamily="34" charset="0"/>
                <a:cs typeface="Tahoma" panose="020B0604030504040204" pitchFamily="34" charset="0"/>
              </a:rPr>
              <a:t>Strong and merciful God,</a:t>
            </a:r>
            <a:br>
              <a:rPr lang="en-GB" sz="2800" b="1" i="1" dirty="0">
                <a:solidFill>
                  <a:srgbClr val="92D050"/>
                </a:solidFill>
                <a:ea typeface="Tahoma" panose="020B0604030504040204" pitchFamily="34" charset="0"/>
                <a:cs typeface="Tahoma" panose="020B0604030504040204" pitchFamily="34" charset="0"/>
              </a:rPr>
            </a:br>
            <a:r>
              <a:rPr lang="en-GB" sz="2800" b="1" i="1" dirty="0">
                <a:solidFill>
                  <a:srgbClr val="92D050"/>
                </a:solidFill>
                <a:ea typeface="Tahoma" panose="020B0604030504040204" pitchFamily="34" charset="0"/>
                <a:cs typeface="Tahoma" panose="020B0604030504040204" pitchFamily="34" charset="0"/>
              </a:rPr>
              <a:t>stand with the oppressed</a:t>
            </a:r>
            <a:br>
              <a:rPr lang="en-GB" sz="2800" b="1" i="1" dirty="0">
                <a:solidFill>
                  <a:srgbClr val="92D050"/>
                </a:solidFill>
                <a:ea typeface="Tahoma" panose="020B0604030504040204" pitchFamily="34" charset="0"/>
                <a:cs typeface="Tahoma" panose="020B0604030504040204" pitchFamily="34" charset="0"/>
              </a:rPr>
            </a:br>
            <a:r>
              <a:rPr lang="en-GB" sz="2800" b="1" i="1" dirty="0">
                <a:solidFill>
                  <a:srgbClr val="92D050"/>
                </a:solidFill>
                <a:ea typeface="Tahoma" panose="020B0604030504040204" pitchFamily="34" charset="0"/>
                <a:cs typeface="Tahoma" panose="020B0604030504040204" pitchFamily="34" charset="0"/>
              </a:rPr>
              <a:t>against the triumph of evil</a:t>
            </a:r>
            <a:br>
              <a:rPr lang="en-GB" sz="2800" b="1" i="1" dirty="0">
                <a:solidFill>
                  <a:srgbClr val="92D050"/>
                </a:solidFill>
                <a:ea typeface="Tahoma" panose="020B0604030504040204" pitchFamily="34" charset="0"/>
                <a:cs typeface="Tahoma" panose="020B0604030504040204" pitchFamily="34" charset="0"/>
              </a:rPr>
            </a:br>
            <a:r>
              <a:rPr lang="en-GB" sz="2800" b="1" i="1" dirty="0">
                <a:solidFill>
                  <a:srgbClr val="92D050"/>
                </a:solidFill>
                <a:ea typeface="Tahoma" panose="020B0604030504040204" pitchFamily="34" charset="0"/>
                <a:cs typeface="Tahoma" panose="020B0604030504040204" pitchFamily="34" charset="0"/>
              </a:rPr>
              <a:t>and the complacency of your people</a:t>
            </a:r>
            <a:br>
              <a:rPr lang="en-GB" sz="2800" b="1" i="1" dirty="0">
                <a:solidFill>
                  <a:srgbClr val="92D050"/>
                </a:solidFill>
                <a:ea typeface="Tahoma" panose="020B0604030504040204" pitchFamily="34" charset="0"/>
                <a:cs typeface="Tahoma" panose="020B0604030504040204" pitchFamily="34" charset="0"/>
              </a:rPr>
            </a:br>
            <a:r>
              <a:rPr lang="en-GB" sz="2800" b="1" i="1" dirty="0">
                <a:solidFill>
                  <a:srgbClr val="92D050"/>
                </a:solidFill>
                <a:ea typeface="Tahoma" panose="020B0604030504040204" pitchFamily="34" charset="0"/>
                <a:cs typeface="Tahoma" panose="020B0604030504040204" pitchFamily="34" charset="0"/>
              </a:rPr>
              <a:t>and establish in Jesus Christ</a:t>
            </a:r>
            <a:br>
              <a:rPr lang="en-GB" sz="2800" b="1" i="1" dirty="0">
                <a:solidFill>
                  <a:srgbClr val="92D050"/>
                </a:solidFill>
                <a:ea typeface="Tahoma" panose="020B0604030504040204" pitchFamily="34" charset="0"/>
                <a:cs typeface="Tahoma" panose="020B0604030504040204" pitchFamily="34" charset="0"/>
              </a:rPr>
            </a:br>
            <a:r>
              <a:rPr lang="en-GB" sz="2800" b="1" i="1" dirty="0">
                <a:solidFill>
                  <a:srgbClr val="92D050"/>
                </a:solidFill>
                <a:ea typeface="Tahoma" panose="020B0604030504040204" pitchFamily="34" charset="0"/>
                <a:cs typeface="Tahoma" panose="020B0604030504040204" pitchFamily="34" charset="0"/>
              </a:rPr>
              <a:t>your new order of generosity and joy,</a:t>
            </a:r>
            <a:br>
              <a:rPr lang="en-GB" sz="2800" b="1" i="1" dirty="0">
                <a:solidFill>
                  <a:srgbClr val="92D050"/>
                </a:solidFill>
                <a:ea typeface="Tahoma" panose="020B0604030504040204" pitchFamily="34" charset="0"/>
                <a:cs typeface="Tahoma" panose="020B0604030504040204" pitchFamily="34" charset="0"/>
              </a:rPr>
            </a:br>
            <a:r>
              <a:rPr lang="en-GB" sz="2800" b="1" i="1" dirty="0">
                <a:solidFill>
                  <a:srgbClr val="92D050"/>
                </a:solidFill>
                <a:ea typeface="Tahoma" panose="020B0604030504040204" pitchFamily="34" charset="0"/>
                <a:cs typeface="Tahoma" panose="020B0604030504040204" pitchFamily="34" charset="0"/>
              </a:rPr>
              <a:t>for he is alive and reigns now and for ever.</a:t>
            </a:r>
          </a:p>
          <a:p>
            <a:r>
              <a:rPr lang="en-GB" sz="2800" b="1" i="1" dirty="0">
                <a:solidFill>
                  <a:srgbClr val="92D050"/>
                </a:solidFill>
                <a:ea typeface="Tahoma" panose="020B0604030504040204" pitchFamily="34" charset="0"/>
                <a:cs typeface="Tahoma" panose="020B0604030504040204" pitchFamily="34" charset="0"/>
              </a:rPr>
              <a:t>Amen.</a:t>
            </a:r>
          </a:p>
        </p:txBody>
      </p:sp>
    </p:spTree>
    <p:extLst>
      <p:ext uri="{BB962C8B-B14F-4D97-AF65-F5344CB8AC3E}">
        <p14:creationId xmlns:p14="http://schemas.microsoft.com/office/powerpoint/2010/main" val="396339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F28826-4864-4A75-BDB6-3A89EA91A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92318158-D658-4127-A5FD-C9BC05CB4F82}"/>
              </a:ext>
            </a:extLst>
          </p:cNvPr>
          <p:cNvSpPr/>
          <p:nvPr/>
        </p:nvSpPr>
        <p:spPr>
          <a:xfrm>
            <a:off x="243925" y="1196752"/>
            <a:ext cx="3433249" cy="1107996"/>
          </a:xfrm>
          <a:prstGeom prst="rect">
            <a:avLst/>
          </a:prstGeom>
          <a:noFill/>
        </p:spPr>
        <p:txBody>
          <a:bodyPr wrap="none" lIns="91440" tIns="45720" rIns="91440" bIns="45720">
            <a:spAutoFit/>
          </a:bodyPr>
          <a:lstStyle/>
          <a:p>
            <a:pPr algn="ctr"/>
            <a:r>
              <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READING</a:t>
            </a:r>
            <a:endParaRPr lang="en-US" sz="6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Box 4">
            <a:extLst>
              <a:ext uri="{FF2B5EF4-FFF2-40B4-BE49-F238E27FC236}">
                <a16:creationId xmlns:a16="http://schemas.microsoft.com/office/drawing/2014/main" id="{3AF2535B-635F-4054-91AB-B9F3D8A9A148}"/>
              </a:ext>
            </a:extLst>
          </p:cNvPr>
          <p:cNvSpPr txBox="1"/>
          <p:nvPr/>
        </p:nvSpPr>
        <p:spPr>
          <a:xfrm>
            <a:off x="0" y="5637147"/>
            <a:ext cx="9144000" cy="1200329"/>
          </a:xfrm>
          <a:prstGeom prst="rect">
            <a:avLst/>
          </a:prstGeom>
          <a:noFill/>
        </p:spPr>
        <p:txBody>
          <a:bodyPr wrap="square" rtlCol="0">
            <a:spAutoFit/>
          </a:bodyPr>
          <a:lstStyle/>
          <a:p>
            <a:pPr algn="r"/>
            <a:r>
              <a:rPr lang="en-GB" sz="2400" b="1" dirty="0">
                <a:ln>
                  <a:solidFill>
                    <a:schemeClr val="tx1"/>
                  </a:solidFill>
                </a:ln>
                <a:solidFill>
                  <a:schemeClr val="bg1"/>
                </a:solidFill>
              </a:rPr>
              <a:t>Follow a Reading Plan of your choice: </a:t>
            </a:r>
            <a:br>
              <a:rPr lang="en-GB" sz="2400" b="1" dirty="0">
                <a:ln>
                  <a:solidFill>
                    <a:schemeClr val="tx1"/>
                  </a:solidFill>
                </a:ln>
                <a:solidFill>
                  <a:schemeClr val="bg1"/>
                </a:solidFill>
              </a:rPr>
            </a:br>
            <a:r>
              <a:rPr lang="en-GB" sz="2400" b="1" dirty="0">
                <a:ln>
                  <a:solidFill>
                    <a:schemeClr val="tx1"/>
                  </a:solidFill>
                </a:ln>
                <a:solidFill>
                  <a:schemeClr val="bg1"/>
                </a:solidFill>
              </a:rPr>
              <a:t>     </a:t>
            </a:r>
            <a:r>
              <a:rPr lang="en-GB" sz="2400" b="1" dirty="0">
                <a:ln>
                  <a:solidFill>
                    <a:schemeClr val="tx1"/>
                  </a:solidFill>
                </a:ln>
                <a:solidFill>
                  <a:srgbClr val="FFFF00"/>
                </a:solidFill>
                <a:hlinkClick r:id="rId3">
                  <a:extLst>
                    <a:ext uri="{A12FA001-AC4F-418D-AE19-62706E023703}">
                      <ahyp:hlinkClr xmlns:ahyp="http://schemas.microsoft.com/office/drawing/2018/hyperlinkcolor" val="tx"/>
                    </a:ext>
                  </a:extLst>
                </a:hlinkClick>
              </a:rPr>
              <a:t>https://www.biblegateway.com/reading-plans/</a:t>
            </a:r>
            <a:r>
              <a:rPr lang="en-GB" sz="2400" b="1" dirty="0">
                <a:ln>
                  <a:solidFill>
                    <a:schemeClr val="tx1"/>
                  </a:solidFill>
                </a:ln>
                <a:solidFill>
                  <a:srgbClr val="FFFF00"/>
                </a:solidFill>
              </a:rPr>
              <a:t> </a:t>
            </a:r>
          </a:p>
          <a:p>
            <a:pPr algn="r"/>
            <a:r>
              <a:rPr lang="en-GB" sz="2400" b="1" dirty="0">
                <a:ln>
                  <a:solidFill>
                    <a:schemeClr val="tx1"/>
                  </a:solidFill>
                </a:ln>
                <a:solidFill>
                  <a:schemeClr val="bg1"/>
                </a:solidFill>
              </a:rPr>
              <a:t>or read the  verses on the next slide.</a:t>
            </a:r>
          </a:p>
        </p:txBody>
      </p:sp>
    </p:spTree>
    <p:extLst>
      <p:ext uri="{BB962C8B-B14F-4D97-AF65-F5344CB8AC3E}">
        <p14:creationId xmlns:p14="http://schemas.microsoft.com/office/powerpoint/2010/main" val="314163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D508CC-29F2-4899-986A-AFC2DBCB2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B29EB8B5-88FD-444D-AA71-EC44D6EFB011}"/>
              </a:ext>
            </a:extLst>
          </p:cNvPr>
          <p:cNvSpPr/>
          <p:nvPr/>
        </p:nvSpPr>
        <p:spPr>
          <a:xfrm>
            <a:off x="0" y="4549676"/>
            <a:ext cx="9144000" cy="2308324"/>
          </a:xfrm>
          <a:prstGeom prst="rect">
            <a:avLst/>
          </a:prstGeom>
          <a:solidFill>
            <a:srgbClr val="002060"/>
          </a:solidFill>
        </p:spPr>
        <p:txBody>
          <a:bodyPr wrap="square">
            <a:spAutoFit/>
          </a:bodyPr>
          <a:lstStyle/>
          <a:p>
            <a:r>
              <a:rPr lang="en-US" sz="2400" b="1" i="1" baseline="30000" dirty="0">
                <a:solidFill>
                  <a:schemeClr val="bg1"/>
                </a:solidFill>
              </a:rPr>
              <a:t>1 </a:t>
            </a:r>
            <a:r>
              <a:rPr lang="en-US" sz="2400" b="1" i="1" dirty="0">
                <a:solidFill>
                  <a:schemeClr val="bg1"/>
                </a:solidFill>
              </a:rPr>
              <a:t>We who have strong faith should help the weak with their problems. We should not please only ourselves. </a:t>
            </a:r>
            <a:r>
              <a:rPr lang="en-US" sz="2400" b="1" i="1" baseline="30000" dirty="0">
                <a:solidFill>
                  <a:schemeClr val="bg1"/>
                </a:solidFill>
              </a:rPr>
              <a:t>2 </a:t>
            </a:r>
            <a:r>
              <a:rPr lang="en-US" sz="2400" b="1" i="1" dirty="0">
                <a:solidFill>
                  <a:schemeClr val="bg1"/>
                </a:solidFill>
              </a:rPr>
              <a:t>Each of us should please our </a:t>
            </a:r>
            <a:r>
              <a:rPr lang="en-US" sz="2400" b="1" i="1" dirty="0" err="1">
                <a:solidFill>
                  <a:schemeClr val="bg1"/>
                </a:solidFill>
              </a:rPr>
              <a:t>neighbours</a:t>
            </a:r>
            <a:r>
              <a:rPr lang="en-US" sz="2400" b="1" i="1" dirty="0">
                <a:solidFill>
                  <a:schemeClr val="bg1"/>
                </a:solidFill>
              </a:rPr>
              <a:t>. Let us do what is good for them in order to build them up. </a:t>
            </a:r>
            <a:r>
              <a:rPr lang="en-US" sz="2400" b="1" i="1" baseline="30000" dirty="0">
                <a:solidFill>
                  <a:schemeClr val="bg1"/>
                </a:solidFill>
              </a:rPr>
              <a:t>3 </a:t>
            </a:r>
            <a:r>
              <a:rPr lang="en-US" sz="2400" b="1" i="1" dirty="0">
                <a:solidFill>
                  <a:schemeClr val="bg1"/>
                </a:solidFill>
              </a:rPr>
              <a:t>Even Christ did not please himself. It is written: “The bad things people have said about you have been aimed at me also.” (Psalm 69.9) </a:t>
            </a:r>
            <a:r>
              <a:rPr lang="en-US" sz="2400" dirty="0"/>
              <a:t> </a:t>
            </a:r>
            <a:r>
              <a:rPr lang="en-GB" sz="2000" b="1" dirty="0">
                <a:solidFill>
                  <a:schemeClr val="bg1"/>
                </a:solidFill>
              </a:rPr>
              <a:t>(Romans 15.1-3; </a:t>
            </a:r>
            <a:r>
              <a:rPr lang="en-GB" sz="2000" b="1" dirty="0" err="1">
                <a:solidFill>
                  <a:schemeClr val="bg1"/>
                </a:solidFill>
              </a:rPr>
              <a:t>NIrV</a:t>
            </a:r>
            <a:r>
              <a:rPr lang="en-GB" sz="2000" b="1" dirty="0">
                <a:solidFill>
                  <a:schemeClr val="bg1"/>
                </a:solidFill>
              </a:rPr>
              <a:t>)</a:t>
            </a:r>
            <a:endParaRPr lang="en-GB" sz="2400" b="1" dirty="0">
              <a:solidFill>
                <a:schemeClr val="bg1"/>
              </a:solidFill>
            </a:endParaRPr>
          </a:p>
        </p:txBody>
      </p:sp>
    </p:spTree>
    <p:extLst>
      <p:ext uri="{BB962C8B-B14F-4D97-AF65-F5344CB8AC3E}">
        <p14:creationId xmlns:p14="http://schemas.microsoft.com/office/powerpoint/2010/main" val="31841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39C337-DC9D-4B12-871A-927973780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 y="3349347"/>
            <a:ext cx="9230623" cy="3508653"/>
          </a:xfrm>
          <a:prstGeom prst="rect">
            <a:avLst/>
          </a:prstGeom>
          <a:solidFill>
            <a:srgbClr val="002060"/>
          </a:solidFill>
        </p:spPr>
        <p:txBody>
          <a:bodyPr wrap="square">
            <a:spAutoFit/>
          </a:bodyPr>
          <a:lstStyle/>
          <a:p>
            <a:r>
              <a:rPr lang="en-GB" sz="2800" b="1" i="1" dirty="0">
                <a:solidFill>
                  <a:srgbClr val="00B0F0"/>
                </a:solidFill>
              </a:rPr>
              <a:t>Forsake me not, O Lord; </a:t>
            </a:r>
            <a:br>
              <a:rPr lang="en-GB" sz="2800" b="1" i="1" dirty="0">
                <a:solidFill>
                  <a:srgbClr val="0070C0"/>
                </a:solidFill>
              </a:rPr>
            </a:br>
            <a:r>
              <a:rPr lang="en-GB" sz="2800" b="1" i="1" dirty="0">
                <a:solidFill>
                  <a:srgbClr val="FFC000"/>
                </a:solidFill>
              </a:rPr>
              <a:t>All</a:t>
            </a:r>
            <a:r>
              <a:rPr lang="en-GB" sz="2800" dirty="0">
                <a:solidFill>
                  <a:srgbClr val="FFC000"/>
                </a:solidFill>
              </a:rPr>
              <a:t>  </a:t>
            </a:r>
            <a:r>
              <a:rPr lang="en-GB" sz="2800" b="1" dirty="0">
                <a:solidFill>
                  <a:schemeClr val="bg1"/>
                </a:solidFill>
                <a:latin typeface="Tahoma" pitchFamily="34" charset="0"/>
                <a:ea typeface="Tahoma" pitchFamily="34" charset="0"/>
                <a:cs typeface="Tahoma" pitchFamily="34" charset="0"/>
              </a:rPr>
              <a:t>be not far from me, O my God.</a:t>
            </a:r>
          </a:p>
          <a:p>
            <a:endParaRPr lang="en-GB" sz="1400" b="1" dirty="0">
              <a:solidFill>
                <a:srgbClr val="FFFF00"/>
              </a:solidFill>
              <a:latin typeface="Tahoma" pitchFamily="34" charset="0"/>
              <a:ea typeface="Tahoma" pitchFamily="34" charset="0"/>
              <a:cs typeface="Tahoma" pitchFamily="34" charset="0"/>
            </a:endParaRPr>
          </a:p>
          <a:p>
            <a:r>
              <a:rPr lang="en-GB" sz="2800" b="1" i="1" dirty="0">
                <a:solidFill>
                  <a:srgbClr val="00B0F0"/>
                </a:solidFill>
              </a:rPr>
              <a:t>Make haste to help me, </a:t>
            </a:r>
            <a:br>
              <a:rPr lang="en-GB" sz="2800" b="1" i="1" dirty="0">
                <a:solidFill>
                  <a:srgbClr val="0070C0"/>
                </a:solidFill>
              </a:rPr>
            </a:br>
            <a:r>
              <a:rPr lang="en-GB" sz="2800" b="1" i="1" dirty="0">
                <a:solidFill>
                  <a:srgbClr val="FFC000"/>
                </a:solidFill>
              </a:rPr>
              <a:t>All</a:t>
            </a:r>
            <a:r>
              <a:rPr lang="en-GB" sz="2800" dirty="0">
                <a:solidFill>
                  <a:srgbClr val="FFC000"/>
                </a:solidFill>
              </a:rPr>
              <a:t>  </a:t>
            </a:r>
            <a:r>
              <a:rPr lang="en-GB" sz="2800" b="1" dirty="0">
                <a:solidFill>
                  <a:schemeClr val="bg1"/>
                </a:solidFill>
                <a:latin typeface="Tahoma" pitchFamily="34" charset="0"/>
                <a:ea typeface="Tahoma" pitchFamily="34" charset="0"/>
                <a:cs typeface="Tahoma" pitchFamily="34" charset="0"/>
              </a:rPr>
              <a:t>O Lord of my salvation.</a:t>
            </a:r>
          </a:p>
          <a:p>
            <a:endParaRPr lang="en-GB" sz="1200" b="1" dirty="0">
              <a:solidFill>
                <a:srgbClr val="FFFF00"/>
              </a:solidFill>
              <a:latin typeface="Tahoma" pitchFamily="34" charset="0"/>
              <a:ea typeface="Tahoma" pitchFamily="34" charset="0"/>
              <a:cs typeface="Tahoma" pitchFamily="34" charset="0"/>
            </a:endParaRPr>
          </a:p>
          <a:p>
            <a:r>
              <a:rPr lang="en-GB" sz="2800" b="1" i="1" dirty="0">
                <a:solidFill>
                  <a:srgbClr val="00B0F0"/>
                </a:solidFill>
              </a:rPr>
              <a:t>Glory to the Father, by the Son, in the Holy Spirit: </a:t>
            </a:r>
            <a:br>
              <a:rPr lang="en-GB" sz="2800" b="1" i="1" dirty="0">
                <a:solidFill>
                  <a:srgbClr val="0070C0"/>
                </a:solidFill>
              </a:rPr>
            </a:br>
            <a:r>
              <a:rPr lang="en-GB" sz="2800" b="1" i="1" dirty="0">
                <a:solidFill>
                  <a:srgbClr val="FFC000"/>
                </a:solidFill>
              </a:rPr>
              <a:t>All</a:t>
            </a:r>
            <a:r>
              <a:rPr lang="en-GB" sz="2800" dirty="0">
                <a:solidFill>
                  <a:srgbClr val="FFC000"/>
                </a:solidFill>
              </a:rPr>
              <a:t> </a:t>
            </a: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Forsake me not, O Lord; be not far from me, O my God.</a:t>
            </a:r>
          </a:p>
        </p:txBody>
      </p:sp>
    </p:spTree>
    <p:extLst>
      <p:ext uri="{BB962C8B-B14F-4D97-AF65-F5344CB8AC3E}">
        <p14:creationId xmlns:p14="http://schemas.microsoft.com/office/powerpoint/2010/main" val="251896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B2464E-0812-4ABB-8131-18F706AFF7F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0"/>
            <a:ext cx="9132809" cy="6858000"/>
          </a:xfrm>
          <a:prstGeom prst="rect">
            <a:avLst/>
          </a:prstGeom>
        </p:spPr>
      </p:pic>
      <p:sp>
        <p:nvSpPr>
          <p:cNvPr id="2" name="Rectangle 1"/>
          <p:cNvSpPr/>
          <p:nvPr/>
        </p:nvSpPr>
        <p:spPr>
          <a:xfrm>
            <a:off x="740983" y="260648"/>
            <a:ext cx="7662034" cy="923330"/>
          </a:xfrm>
          <a:prstGeom prst="rect">
            <a:avLst/>
          </a:prstGeom>
          <a:noFill/>
        </p:spPr>
        <p:txBody>
          <a:bodyPr wrap="none" lIns="91440" tIns="45720" rIns="91440" bIns="45720">
            <a:spAutoFit/>
          </a:bodyPr>
          <a:lstStyle/>
          <a:p>
            <a:pPr algn="ctr"/>
            <a:r>
              <a:rPr lang="en-US" sz="5400" b="1" i="1" cap="none" spc="0" dirty="0">
                <a:ln w="31550" cmpd="sng">
                  <a:solidFill>
                    <a:srgbClr val="00206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PRAYERS FOR THE WORLD</a:t>
            </a:r>
          </a:p>
        </p:txBody>
      </p:sp>
    </p:spTree>
    <p:extLst>
      <p:ext uri="{BB962C8B-B14F-4D97-AF65-F5344CB8AC3E}">
        <p14:creationId xmlns:p14="http://schemas.microsoft.com/office/powerpoint/2010/main" val="73504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2BDD33-D747-4EEB-88F7-3FBCE09C65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0"/>
            <a:ext cx="9132809" cy="6858000"/>
          </a:xfrm>
          <a:prstGeom prst="rect">
            <a:avLst/>
          </a:prstGeom>
        </p:spPr>
      </p:pic>
      <p:sp>
        <p:nvSpPr>
          <p:cNvPr id="4" name="TextBox 3">
            <a:extLst>
              <a:ext uri="{FF2B5EF4-FFF2-40B4-BE49-F238E27FC236}">
                <a16:creationId xmlns:a16="http://schemas.microsoft.com/office/drawing/2014/main" id="{A0985F74-B1A8-4A0C-AB24-6C5A812E1FB1}"/>
              </a:ext>
            </a:extLst>
          </p:cNvPr>
          <p:cNvSpPr txBox="1"/>
          <p:nvPr/>
        </p:nvSpPr>
        <p:spPr>
          <a:xfrm>
            <a:off x="0" y="5459086"/>
            <a:ext cx="9178330" cy="1465529"/>
          </a:xfrm>
          <a:prstGeom prst="rect">
            <a:avLst/>
          </a:prstGeom>
          <a:solidFill>
            <a:schemeClr val="bg1"/>
          </a:solidFill>
        </p:spPr>
        <p:txBody>
          <a:bodyPr wrap="square" rtlCol="0">
            <a:spAutoFit/>
          </a:bodyPr>
          <a:lstStyle/>
          <a:p>
            <a:pPr>
              <a:lnSpc>
                <a:spcPct val="107000"/>
              </a:lnSpc>
              <a:spcAft>
                <a:spcPts val="800"/>
              </a:spcAft>
            </a:pPr>
            <a:r>
              <a:rPr lang="en-GB" sz="2400" b="1" i="1" dirty="0">
                <a:ln>
                  <a:solidFill>
                    <a:schemeClr val="tx1"/>
                  </a:solid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-For our family, friends and all whom we love</a:t>
            </a:r>
          </a:p>
          <a:p>
            <a:pPr>
              <a:lnSpc>
                <a:spcPct val="107000"/>
              </a:lnSpc>
              <a:spcAft>
                <a:spcPts val="800"/>
              </a:spcAft>
            </a:pPr>
            <a:r>
              <a:rPr lang="en-GB" sz="2400" b="1" i="1" dirty="0">
                <a:ln>
                  <a:solidFill>
                    <a:schemeClr val="tx1"/>
                  </a:solid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-Fo</a:t>
            </a:r>
            <a:r>
              <a:rPr lang="en-GB" sz="2400" b="1" i="1" dirty="0">
                <a:ln>
                  <a:solidFill>
                    <a:schemeClr val="tx1"/>
                  </a:solidFill>
                </a:ln>
                <a:solidFill>
                  <a:srgbClr val="0070C0"/>
                </a:solidFill>
                <a:latin typeface="Calibri" panose="020F0502020204030204" pitchFamily="34" charset="0"/>
                <a:ea typeface="Calibri" panose="020F0502020204030204" pitchFamily="34" charset="0"/>
                <a:cs typeface="Times New Roman" panose="02020603050405020304" pitchFamily="18" charset="0"/>
              </a:rPr>
              <a:t>r t</a:t>
            </a:r>
            <a:r>
              <a:rPr lang="en-GB" sz="2400" b="1" i="1" dirty="0">
                <a:ln>
                  <a:solidFill>
                    <a:schemeClr val="tx1"/>
                  </a:solid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 day and its tasks</a:t>
            </a:r>
          </a:p>
          <a:p>
            <a:pPr>
              <a:lnSpc>
                <a:spcPct val="107000"/>
              </a:lnSpc>
              <a:spcAft>
                <a:spcPts val="800"/>
              </a:spcAft>
            </a:pPr>
            <a:r>
              <a:rPr lang="en-GB" sz="2400" b="1" i="1" dirty="0">
                <a:ln>
                  <a:solidFill>
                    <a:schemeClr val="tx1"/>
                  </a:solidFill>
                </a:ln>
                <a:solidFill>
                  <a:srgbClr val="0070C0"/>
                </a:solidFill>
                <a:latin typeface="Calibri" panose="020F0502020204030204" pitchFamily="34" charset="0"/>
                <a:ea typeface="Calibri" panose="020F0502020204030204" pitchFamily="34" charset="0"/>
                <a:cs typeface="Times New Roman" panose="02020603050405020304" pitchFamily="18" charset="0"/>
              </a:rPr>
              <a:t>-For the prisoners and the victims of </a:t>
            </a:r>
            <a:r>
              <a:rPr lang="en-GB" sz="2400" b="1" i="1">
                <a:ln>
                  <a:solidFill>
                    <a:schemeClr val="tx1"/>
                  </a:solidFill>
                </a:ln>
                <a:solidFill>
                  <a:srgbClr val="0070C0"/>
                </a:solidFill>
                <a:latin typeface="Calibri" panose="020F0502020204030204" pitchFamily="34" charset="0"/>
                <a:ea typeface="Calibri" panose="020F0502020204030204" pitchFamily="34" charset="0"/>
                <a:cs typeface="Times New Roman" panose="02020603050405020304" pitchFamily="18" charset="0"/>
              </a:rPr>
              <a:t>their crimes.</a:t>
            </a:r>
            <a:endParaRPr lang="en-GB" sz="2400" b="1" i="1" dirty="0">
              <a:ln>
                <a:solidFill>
                  <a:schemeClr val="tx1"/>
                </a:solid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977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C2E981-F8CE-400F-8713-33D65BD70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72"/>
            <a:ext cx="9144000" cy="6829456"/>
          </a:xfrm>
          <a:prstGeom prst="rect">
            <a:avLst/>
          </a:prstGeom>
        </p:spPr>
      </p:pic>
      <p:sp>
        <p:nvSpPr>
          <p:cNvPr id="2" name="Rectangle 1"/>
          <p:cNvSpPr/>
          <p:nvPr/>
        </p:nvSpPr>
        <p:spPr>
          <a:xfrm>
            <a:off x="3219" y="6320508"/>
            <a:ext cx="9144000" cy="523220"/>
          </a:xfrm>
          <a:prstGeom prst="rect">
            <a:avLst/>
          </a:prstGeom>
          <a:solidFill>
            <a:srgbClr val="002060"/>
          </a:solidFill>
        </p:spPr>
        <p:txBody>
          <a:bodyPr wrap="square">
            <a:spAutoFit/>
          </a:bodyPr>
          <a:lstStyle/>
          <a:p>
            <a:r>
              <a:rPr lang="en-GB" sz="2800" b="1" i="1" dirty="0">
                <a:ln>
                  <a:solidFill>
                    <a:sysClr val="windowText" lastClr="000000"/>
                  </a:solidFill>
                </a:ln>
                <a:solidFill>
                  <a:srgbClr val="FFC000"/>
                </a:solidFill>
              </a:rPr>
              <a:t>(We offer ourselves to the Lord)</a:t>
            </a:r>
            <a:endParaRPr lang="en-GB" sz="3200" b="1" dirty="0">
              <a:ln>
                <a:solidFill>
                  <a:sysClr val="windowText" lastClr="000000"/>
                </a:solidFill>
              </a:ln>
              <a:solidFill>
                <a:srgbClr val="FFC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6635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906F1A-D4AD-4590-B3C8-71BA2C3EA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72"/>
            <a:ext cx="9144000" cy="6829456"/>
          </a:xfrm>
          <a:prstGeom prst="rect">
            <a:avLst/>
          </a:prstGeom>
        </p:spPr>
      </p:pic>
      <p:sp>
        <p:nvSpPr>
          <p:cNvPr id="2" name="Rectangle 1"/>
          <p:cNvSpPr/>
          <p:nvPr/>
        </p:nvSpPr>
        <p:spPr>
          <a:xfrm>
            <a:off x="0" y="4296378"/>
            <a:ext cx="9157259" cy="2554545"/>
          </a:xfrm>
          <a:prstGeom prst="rect">
            <a:avLst/>
          </a:prstGeom>
          <a:solidFill>
            <a:srgbClr val="002060"/>
          </a:solidFill>
        </p:spPr>
        <p:txBody>
          <a:bodyPr wrap="square">
            <a:spAutoFit/>
          </a:bodyPr>
          <a:lstStyle/>
          <a:p>
            <a:r>
              <a:rPr lang="en-GB" sz="3200" b="1" i="1" dirty="0">
                <a:ln>
                  <a:solidFill>
                    <a:sysClr val="windowText" lastClr="000000"/>
                  </a:solidFill>
                </a:ln>
                <a:solidFill>
                  <a:srgbClr val="FFC000"/>
                </a:solidFill>
              </a:rPr>
              <a:t>All</a:t>
            </a:r>
            <a:r>
              <a:rPr lang="en-GB" sz="3200" dirty="0">
                <a:ln>
                  <a:solidFill>
                    <a:sysClr val="windowText" lastClr="000000"/>
                  </a:solidFill>
                </a:ln>
                <a:solidFill>
                  <a:srgbClr val="FFC000"/>
                </a:solidFill>
              </a:rPr>
              <a:t>  </a:t>
            </a:r>
            <a:r>
              <a:rPr lang="en-GB" sz="3200" b="1" dirty="0">
                <a:ln>
                  <a:solidFill>
                    <a:sysClr val="windowText" lastClr="000000"/>
                  </a:solidFill>
                </a:ln>
                <a:solidFill>
                  <a:schemeClr val="bg1"/>
                </a:solidFill>
                <a:latin typeface="Tahoma" pitchFamily="34" charset="0"/>
                <a:ea typeface="Tahoma" pitchFamily="34" charset="0"/>
                <a:cs typeface="Tahoma" pitchFamily="34" charset="0"/>
              </a:rPr>
              <a:t>Heal us, O God, from all our afflictions and keep us steadfast in your love; bind up our wounds, raise us from death, and lead us to fulness of life; through Jesus Christ, our Saviour. Amen.</a:t>
            </a:r>
          </a:p>
        </p:txBody>
      </p:sp>
    </p:spTree>
    <p:extLst>
      <p:ext uri="{BB962C8B-B14F-4D97-AF65-F5344CB8AC3E}">
        <p14:creationId xmlns:p14="http://schemas.microsoft.com/office/powerpoint/2010/main" val="353087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70BD59-E9EB-439D-B944-5DDBAC93ABA1}"/>
              </a:ext>
            </a:extLst>
          </p:cNvPr>
          <p:cNvPicPr>
            <a:picLocks noChangeAspect="1"/>
          </p:cNvPicPr>
          <p:nvPr/>
        </p:nvPicPr>
        <p:blipFill>
          <a:blip r:embed="rId2"/>
          <a:stretch>
            <a:fillRect/>
          </a:stretch>
        </p:blipFill>
        <p:spPr>
          <a:xfrm>
            <a:off x="0" y="0"/>
            <a:ext cx="9139064" cy="6858000"/>
          </a:xfrm>
          <a:prstGeom prst="rect">
            <a:avLst/>
          </a:prstGeom>
        </p:spPr>
      </p:pic>
      <p:sp>
        <p:nvSpPr>
          <p:cNvPr id="2" name="Rectangle 1"/>
          <p:cNvSpPr/>
          <p:nvPr/>
        </p:nvSpPr>
        <p:spPr>
          <a:xfrm>
            <a:off x="-4936" y="6334780"/>
            <a:ext cx="9144000" cy="523220"/>
          </a:xfrm>
          <a:prstGeom prst="rect">
            <a:avLst/>
          </a:prstGeom>
          <a:solidFill>
            <a:srgbClr val="002060"/>
          </a:solidFill>
        </p:spPr>
        <p:txBody>
          <a:bodyPr wrap="square">
            <a:spAutoFit/>
          </a:bodyPr>
          <a:lstStyle/>
          <a:p>
            <a:r>
              <a:rPr lang="en-GB" sz="2800" b="1" i="1" dirty="0">
                <a:ln>
                  <a:solidFill>
                    <a:sysClr val="windowText" lastClr="000000"/>
                  </a:solidFill>
                </a:ln>
                <a:solidFill>
                  <a:srgbClr val="00B0F0"/>
                </a:solidFill>
              </a:rPr>
              <a:t>As our Saviour taught us, so we pray with confidence:</a:t>
            </a:r>
            <a:endParaRPr lang="en-GB" sz="3200" b="1" dirty="0">
              <a:ln>
                <a:solidFill>
                  <a:sysClr val="windowText" lastClr="000000"/>
                </a:solidFill>
              </a:ln>
              <a:solidFill>
                <a:srgbClr val="00B0F0"/>
              </a:solidFill>
              <a:latin typeface="Tahoma" pitchFamily="34" charset="0"/>
              <a:ea typeface="Tahoma" pitchFamily="34" charset="0"/>
              <a:cs typeface="Tahoma" pitchFamily="34" charset="0"/>
            </a:endParaRPr>
          </a:p>
        </p:txBody>
      </p:sp>
      <p:sp>
        <p:nvSpPr>
          <p:cNvPr id="6" name="Rectangle 5">
            <a:extLst>
              <a:ext uri="{FF2B5EF4-FFF2-40B4-BE49-F238E27FC236}">
                <a16:creationId xmlns:a16="http://schemas.microsoft.com/office/drawing/2014/main" id="{4B0110A2-807F-43E1-9609-E0D234531E36}"/>
              </a:ext>
            </a:extLst>
          </p:cNvPr>
          <p:cNvSpPr/>
          <p:nvPr/>
        </p:nvSpPr>
        <p:spPr>
          <a:xfrm>
            <a:off x="258928" y="4437112"/>
            <a:ext cx="8626143" cy="1323439"/>
          </a:xfrm>
          <a:prstGeom prst="rect">
            <a:avLst/>
          </a:prstGeom>
          <a:noFill/>
        </p:spPr>
        <p:txBody>
          <a:bodyPr wrap="none" lIns="91440" tIns="45720" rIns="91440" bIns="45720">
            <a:spAutoFit/>
          </a:bodyPr>
          <a:lstStyle/>
          <a:p>
            <a:pPr algn="ctr"/>
            <a:r>
              <a:rPr lang="en-US" sz="8000" b="1" i="1" dirty="0">
                <a:ln w="31550" cmpd="sng">
                  <a:solidFill>
                    <a:srgbClr val="00206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LORD’S PRAYER</a:t>
            </a:r>
            <a:endParaRPr lang="en-US" sz="9600" b="1" i="1" dirty="0">
              <a:ln w="31550" cmpd="sng">
                <a:solidFill>
                  <a:srgbClr val="00206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4083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AE5DDF-B338-4951-A59C-724D03E4E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68341" cy="6858000"/>
          </a:xfrm>
          <a:prstGeom prst="rect">
            <a:avLst/>
          </a:prstGeom>
        </p:spPr>
      </p:pic>
      <p:sp>
        <p:nvSpPr>
          <p:cNvPr id="2" name="TextBox 1">
            <a:extLst>
              <a:ext uri="{FF2B5EF4-FFF2-40B4-BE49-F238E27FC236}">
                <a16:creationId xmlns:a16="http://schemas.microsoft.com/office/drawing/2014/main" id="{63EC29B0-F8BE-41EB-B165-02FECE3D0663}"/>
              </a:ext>
            </a:extLst>
          </p:cNvPr>
          <p:cNvSpPr txBox="1"/>
          <p:nvPr/>
        </p:nvSpPr>
        <p:spPr>
          <a:xfrm>
            <a:off x="323528" y="6309320"/>
            <a:ext cx="4391330" cy="369332"/>
          </a:xfrm>
          <a:prstGeom prst="rect">
            <a:avLst/>
          </a:prstGeom>
          <a:solidFill>
            <a:schemeClr val="tx1"/>
          </a:solidFill>
        </p:spPr>
        <p:txBody>
          <a:bodyPr wrap="none" rtlCol="0">
            <a:spAutoFit/>
          </a:bodyPr>
          <a:lstStyle/>
          <a:p>
            <a:r>
              <a:rPr lang="en-GB" b="1" i="1" dirty="0">
                <a:solidFill>
                  <a:srgbClr val="FFC000"/>
                </a:solidFill>
              </a:rPr>
              <a:t>(Time of quiet to be in presence of the Lord)</a:t>
            </a:r>
            <a:endParaRPr lang="en-GB" sz="2400" b="1" i="1" dirty="0">
              <a:solidFill>
                <a:srgbClr val="FFC000"/>
              </a:solidFill>
            </a:endParaRPr>
          </a:p>
        </p:txBody>
      </p:sp>
    </p:spTree>
    <p:extLst>
      <p:ext uri="{BB962C8B-B14F-4D97-AF65-F5344CB8AC3E}">
        <p14:creationId xmlns:p14="http://schemas.microsoft.com/office/powerpoint/2010/main" val="311486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Rectangle 2"/>
          <p:cNvSpPr/>
          <p:nvPr/>
        </p:nvSpPr>
        <p:spPr>
          <a:xfrm>
            <a:off x="107696" y="1136758"/>
            <a:ext cx="4358886" cy="5016758"/>
          </a:xfrm>
          <a:prstGeom prst="rect">
            <a:avLst/>
          </a:prstGeom>
          <a:solidFill>
            <a:srgbClr val="002060"/>
          </a:solidFill>
          <a:ln>
            <a:solidFill>
              <a:schemeClr val="tx1"/>
            </a:solidFill>
          </a:ln>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Our Father in heaven,</a:t>
            </a: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Hallowed be your name;</a:t>
            </a: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Your kingdom come;</a:t>
            </a: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Your will be done;</a:t>
            </a: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GB" sz="2000" b="1" dirty="0">
                <a:solidFill>
                  <a:schemeClr val="bg1"/>
                </a:solidFill>
                <a:latin typeface="Tahoma" pitchFamily="34" charset="0"/>
                <a:ea typeface="Tahoma" pitchFamily="34" charset="0"/>
                <a:cs typeface="Tahoma" pitchFamily="34" charset="0"/>
              </a:rPr>
              <a:t>on earth as in heaven.</a:t>
            </a:r>
          </a:p>
          <a:p>
            <a:pPr algn="ctr"/>
            <a:r>
              <a:rPr lang="en-GB" sz="2000" b="1" dirty="0">
                <a:solidFill>
                  <a:schemeClr val="bg1"/>
                </a:solidFill>
                <a:latin typeface="Tahoma" pitchFamily="34" charset="0"/>
                <a:ea typeface="Tahoma" pitchFamily="34" charset="0"/>
                <a:cs typeface="Tahoma" pitchFamily="34" charset="0"/>
              </a:rPr>
              <a:t>Give us today our daily bread.</a:t>
            </a:r>
          </a:p>
          <a:p>
            <a:pPr algn="ctr"/>
            <a:r>
              <a:rPr lang="en-GB" sz="2000" b="1" dirty="0">
                <a:solidFill>
                  <a:schemeClr val="bg1"/>
                </a:solidFill>
                <a:latin typeface="Tahoma" pitchFamily="34" charset="0"/>
                <a:ea typeface="Tahoma" pitchFamily="34" charset="0"/>
                <a:cs typeface="Tahoma" pitchFamily="34" charset="0"/>
              </a:rPr>
              <a:t>Forgive us our sins,</a:t>
            </a:r>
          </a:p>
          <a:p>
            <a:pPr algn="ctr"/>
            <a:r>
              <a:rPr lang="en-GB" sz="2000" b="1" dirty="0">
                <a:solidFill>
                  <a:schemeClr val="bg1"/>
                </a:solidFill>
                <a:latin typeface="Tahoma" pitchFamily="34" charset="0"/>
                <a:ea typeface="Tahoma" pitchFamily="34" charset="0"/>
                <a:cs typeface="Tahoma" pitchFamily="34" charset="0"/>
              </a:rPr>
              <a:t>as we forgive those</a:t>
            </a:r>
            <a:br>
              <a:rPr lang="en-GB" sz="2000" b="1" dirty="0">
                <a:solidFill>
                  <a:schemeClr val="bg1"/>
                </a:solidFill>
                <a:latin typeface="Tahoma" pitchFamily="34" charset="0"/>
                <a:ea typeface="Tahoma" pitchFamily="34" charset="0"/>
                <a:cs typeface="Tahoma" pitchFamily="34" charset="0"/>
              </a:rPr>
            </a:br>
            <a:r>
              <a:rPr lang="en-GB" sz="2000" b="1" dirty="0">
                <a:solidFill>
                  <a:schemeClr val="bg1"/>
                </a:solidFill>
                <a:latin typeface="Tahoma" pitchFamily="34" charset="0"/>
                <a:ea typeface="Tahoma" pitchFamily="34" charset="0"/>
                <a:cs typeface="Tahoma" pitchFamily="34" charset="0"/>
              </a:rPr>
              <a:t>who sin against us.</a:t>
            </a:r>
          </a:p>
          <a:p>
            <a:pPr algn="ctr"/>
            <a:r>
              <a:rPr lang="en-GB" sz="2000" b="1" dirty="0">
                <a:solidFill>
                  <a:schemeClr val="bg1"/>
                </a:solidFill>
                <a:latin typeface="Tahoma" pitchFamily="34" charset="0"/>
                <a:ea typeface="Tahoma" pitchFamily="34" charset="0"/>
                <a:cs typeface="Tahoma" pitchFamily="34" charset="0"/>
              </a:rPr>
              <a:t>And lead us not into temptation;</a:t>
            </a:r>
          </a:p>
          <a:p>
            <a:pPr algn="ctr"/>
            <a:r>
              <a:rPr lang="en-GB" sz="2000" b="1" dirty="0">
                <a:solidFill>
                  <a:schemeClr val="bg1"/>
                </a:solidFill>
                <a:latin typeface="Tahoma" pitchFamily="34" charset="0"/>
                <a:ea typeface="Tahoma" pitchFamily="34" charset="0"/>
                <a:cs typeface="Tahoma" pitchFamily="34" charset="0"/>
              </a:rPr>
              <a:t>but deliver us from evil.</a:t>
            </a:r>
          </a:p>
          <a:p>
            <a:pPr algn="ctr"/>
            <a:r>
              <a:rPr lang="en-GB" sz="2000" b="1" dirty="0">
                <a:solidFill>
                  <a:schemeClr val="bg1"/>
                </a:solidFill>
                <a:latin typeface="Tahoma" pitchFamily="34" charset="0"/>
                <a:ea typeface="Tahoma" pitchFamily="34" charset="0"/>
                <a:cs typeface="Tahoma" pitchFamily="34" charset="0"/>
              </a:rPr>
              <a:t>For the kingdom,</a:t>
            </a:r>
          </a:p>
          <a:p>
            <a:pPr algn="ctr"/>
            <a:r>
              <a:rPr lang="en-GB" sz="2000" b="1" dirty="0">
                <a:solidFill>
                  <a:schemeClr val="bg1"/>
                </a:solidFill>
                <a:latin typeface="Tahoma" pitchFamily="34" charset="0"/>
                <a:ea typeface="Tahoma" pitchFamily="34" charset="0"/>
                <a:cs typeface="Tahoma" pitchFamily="34" charset="0"/>
              </a:rPr>
              <a:t>the power and the glory</a:t>
            </a:r>
            <a:br>
              <a:rPr lang="en-GB" sz="2000" b="1" dirty="0">
                <a:solidFill>
                  <a:schemeClr val="bg1"/>
                </a:solidFill>
                <a:latin typeface="Tahoma" pitchFamily="34" charset="0"/>
                <a:ea typeface="Tahoma" pitchFamily="34" charset="0"/>
                <a:cs typeface="Tahoma" pitchFamily="34" charset="0"/>
              </a:rPr>
            </a:br>
            <a:r>
              <a:rPr lang="en-GB" sz="2000" b="1" dirty="0">
                <a:solidFill>
                  <a:schemeClr val="bg1"/>
                </a:solidFill>
                <a:latin typeface="Tahoma" pitchFamily="34" charset="0"/>
                <a:ea typeface="Tahoma" pitchFamily="34" charset="0"/>
                <a:cs typeface="Tahoma" pitchFamily="34" charset="0"/>
              </a:rPr>
              <a:t>are yours,</a:t>
            </a:r>
            <a:br>
              <a:rPr lang="en-GB" sz="2000" b="1" dirty="0">
                <a:solidFill>
                  <a:schemeClr val="bg1"/>
                </a:solidFill>
                <a:latin typeface="Tahoma" pitchFamily="34" charset="0"/>
                <a:ea typeface="Tahoma" pitchFamily="34" charset="0"/>
                <a:cs typeface="Tahoma" pitchFamily="34" charset="0"/>
              </a:rPr>
            </a:br>
            <a:r>
              <a:rPr lang="en-GB" sz="2000" b="1" dirty="0">
                <a:solidFill>
                  <a:schemeClr val="bg1"/>
                </a:solidFill>
                <a:latin typeface="Tahoma" pitchFamily="34" charset="0"/>
                <a:ea typeface="Tahoma" pitchFamily="34" charset="0"/>
                <a:cs typeface="Tahoma" pitchFamily="34" charset="0"/>
              </a:rPr>
              <a:t>now and for ever.</a:t>
            </a:r>
          </a:p>
          <a:p>
            <a:pPr algn="ctr"/>
            <a:r>
              <a:rPr lang="en-GB" sz="2000" b="1" dirty="0">
                <a:solidFill>
                  <a:schemeClr val="bg1"/>
                </a:solidFill>
                <a:latin typeface="Tahoma" pitchFamily="34" charset="0"/>
                <a:ea typeface="Tahoma" pitchFamily="34" charset="0"/>
                <a:cs typeface="Tahoma" pitchFamily="34" charset="0"/>
              </a:rPr>
              <a:t>Amen.</a:t>
            </a:r>
          </a:p>
        </p:txBody>
      </p:sp>
      <p:sp>
        <p:nvSpPr>
          <p:cNvPr id="5" name="Rectangle 4">
            <a:extLst>
              <a:ext uri="{FF2B5EF4-FFF2-40B4-BE49-F238E27FC236}">
                <a16:creationId xmlns:a16="http://schemas.microsoft.com/office/drawing/2014/main" id="{E7A96084-C1E6-4F3D-BA35-DA796664FC90}"/>
              </a:ext>
            </a:extLst>
          </p:cNvPr>
          <p:cNvSpPr/>
          <p:nvPr/>
        </p:nvSpPr>
        <p:spPr>
          <a:xfrm>
            <a:off x="4649088" y="1136758"/>
            <a:ext cx="4358886" cy="4708981"/>
          </a:xfrm>
          <a:prstGeom prst="rect">
            <a:avLst/>
          </a:prstGeom>
          <a:solidFill>
            <a:srgbClr val="002060"/>
          </a:solidFill>
          <a:ln>
            <a:solidFill>
              <a:schemeClr val="tx1"/>
            </a:solidFill>
          </a:ln>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Our Father who art in heaven,</a:t>
            </a: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Hallowed be thy name;</a:t>
            </a: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Thy kingdom come;</a:t>
            </a: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GB" sz="2000" b="1" dirty="0">
                <a:solidFill>
                  <a:schemeClr val="bg1"/>
                </a:solidFill>
                <a:latin typeface="Tahoma" panose="020B0604030504040204" pitchFamily="34" charset="0"/>
                <a:ea typeface="Tahoma" panose="020B0604030504040204" pitchFamily="34" charset="0"/>
                <a:cs typeface="Tahoma" panose="020B0604030504040204" pitchFamily="34" charset="0"/>
              </a:rPr>
              <a:t>Thy will be done;</a:t>
            </a:r>
            <a:endParaRPr lang="en-GB"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GB" sz="2000" b="1" dirty="0">
                <a:solidFill>
                  <a:schemeClr val="bg1"/>
                </a:solidFill>
                <a:latin typeface="Tahoma" pitchFamily="34" charset="0"/>
                <a:ea typeface="Tahoma" pitchFamily="34" charset="0"/>
                <a:cs typeface="Tahoma" pitchFamily="34" charset="0"/>
              </a:rPr>
              <a:t>on earth as it is in heaven.</a:t>
            </a:r>
          </a:p>
          <a:p>
            <a:pPr algn="ctr"/>
            <a:r>
              <a:rPr lang="en-GB" sz="2000" b="1" dirty="0">
                <a:solidFill>
                  <a:schemeClr val="bg1"/>
                </a:solidFill>
                <a:latin typeface="Tahoma" pitchFamily="34" charset="0"/>
                <a:ea typeface="Tahoma" pitchFamily="34" charset="0"/>
                <a:cs typeface="Tahoma" pitchFamily="34" charset="0"/>
              </a:rPr>
              <a:t>Give us this day our daily bread.</a:t>
            </a:r>
          </a:p>
          <a:p>
            <a:pPr algn="ctr"/>
            <a:r>
              <a:rPr lang="en-GB" sz="2000" b="1" dirty="0">
                <a:solidFill>
                  <a:schemeClr val="bg1"/>
                </a:solidFill>
                <a:latin typeface="Tahoma" pitchFamily="34" charset="0"/>
                <a:ea typeface="Tahoma" pitchFamily="34" charset="0"/>
                <a:cs typeface="Tahoma" pitchFamily="34" charset="0"/>
              </a:rPr>
              <a:t>Forgive us our trespasses,</a:t>
            </a:r>
          </a:p>
          <a:p>
            <a:pPr algn="ctr"/>
            <a:r>
              <a:rPr lang="en-GB" sz="2000" b="1" dirty="0">
                <a:solidFill>
                  <a:schemeClr val="bg1"/>
                </a:solidFill>
                <a:latin typeface="Tahoma" pitchFamily="34" charset="0"/>
                <a:ea typeface="Tahoma" pitchFamily="34" charset="0"/>
                <a:cs typeface="Tahoma" pitchFamily="34" charset="0"/>
              </a:rPr>
              <a:t>as we forgive those</a:t>
            </a:r>
            <a:br>
              <a:rPr lang="en-GB" sz="2000" b="1" dirty="0">
                <a:solidFill>
                  <a:schemeClr val="bg1"/>
                </a:solidFill>
                <a:latin typeface="Tahoma" pitchFamily="34" charset="0"/>
                <a:ea typeface="Tahoma" pitchFamily="34" charset="0"/>
                <a:cs typeface="Tahoma" pitchFamily="34" charset="0"/>
              </a:rPr>
            </a:br>
            <a:r>
              <a:rPr lang="en-GB" sz="2000" b="1" dirty="0">
                <a:solidFill>
                  <a:schemeClr val="bg1"/>
                </a:solidFill>
                <a:latin typeface="Tahoma" pitchFamily="34" charset="0"/>
                <a:ea typeface="Tahoma" pitchFamily="34" charset="0"/>
                <a:cs typeface="Tahoma" pitchFamily="34" charset="0"/>
              </a:rPr>
              <a:t>who trespass against us.</a:t>
            </a:r>
          </a:p>
          <a:p>
            <a:pPr algn="ctr"/>
            <a:r>
              <a:rPr lang="en-GB" sz="2000" b="1" dirty="0">
                <a:solidFill>
                  <a:schemeClr val="bg1"/>
                </a:solidFill>
                <a:latin typeface="Tahoma" pitchFamily="34" charset="0"/>
                <a:ea typeface="Tahoma" pitchFamily="34" charset="0"/>
                <a:cs typeface="Tahoma" pitchFamily="34" charset="0"/>
              </a:rPr>
              <a:t>And lead us not into temptation;</a:t>
            </a:r>
          </a:p>
          <a:p>
            <a:pPr algn="ctr"/>
            <a:r>
              <a:rPr lang="en-GB" sz="2000" b="1" dirty="0">
                <a:solidFill>
                  <a:schemeClr val="bg1"/>
                </a:solidFill>
                <a:latin typeface="Tahoma" pitchFamily="34" charset="0"/>
                <a:ea typeface="Tahoma" pitchFamily="34" charset="0"/>
                <a:cs typeface="Tahoma" pitchFamily="34" charset="0"/>
              </a:rPr>
              <a:t>but deliver us from evil.</a:t>
            </a:r>
          </a:p>
          <a:p>
            <a:pPr algn="ctr"/>
            <a:r>
              <a:rPr lang="en-GB" sz="2000" b="1" dirty="0">
                <a:solidFill>
                  <a:schemeClr val="bg1"/>
                </a:solidFill>
                <a:latin typeface="Tahoma" pitchFamily="34" charset="0"/>
                <a:ea typeface="Tahoma" pitchFamily="34" charset="0"/>
                <a:cs typeface="Tahoma" pitchFamily="34" charset="0"/>
              </a:rPr>
              <a:t>For thine is the kingdom,</a:t>
            </a:r>
          </a:p>
          <a:p>
            <a:pPr algn="ctr"/>
            <a:r>
              <a:rPr lang="en-GB" sz="2000" b="1" dirty="0">
                <a:solidFill>
                  <a:schemeClr val="bg1"/>
                </a:solidFill>
                <a:latin typeface="Tahoma" pitchFamily="34" charset="0"/>
                <a:ea typeface="Tahoma" pitchFamily="34" charset="0"/>
                <a:cs typeface="Tahoma" pitchFamily="34" charset="0"/>
              </a:rPr>
              <a:t>the power and the glory</a:t>
            </a:r>
            <a:br>
              <a:rPr lang="en-GB" sz="2000" b="1" dirty="0">
                <a:solidFill>
                  <a:schemeClr val="bg1"/>
                </a:solidFill>
                <a:latin typeface="Tahoma" pitchFamily="34" charset="0"/>
                <a:ea typeface="Tahoma" pitchFamily="34" charset="0"/>
                <a:cs typeface="Tahoma" pitchFamily="34" charset="0"/>
              </a:rPr>
            </a:br>
            <a:r>
              <a:rPr lang="en-GB" sz="2000" b="1" dirty="0">
                <a:solidFill>
                  <a:schemeClr val="bg1"/>
                </a:solidFill>
                <a:latin typeface="Tahoma" pitchFamily="34" charset="0"/>
                <a:ea typeface="Tahoma" pitchFamily="34" charset="0"/>
                <a:cs typeface="Tahoma" pitchFamily="34" charset="0"/>
              </a:rPr>
              <a:t>for ever and ever.</a:t>
            </a:r>
          </a:p>
          <a:p>
            <a:pPr algn="ctr"/>
            <a:r>
              <a:rPr lang="en-GB" sz="2000" b="1" dirty="0">
                <a:solidFill>
                  <a:schemeClr val="bg1"/>
                </a:solidFill>
                <a:latin typeface="Tahoma" pitchFamily="34" charset="0"/>
                <a:ea typeface="Tahoma" pitchFamily="34" charset="0"/>
                <a:cs typeface="Tahoma" pitchFamily="34" charset="0"/>
              </a:rPr>
              <a:t>Amen.</a:t>
            </a:r>
          </a:p>
        </p:txBody>
      </p:sp>
      <p:sp>
        <p:nvSpPr>
          <p:cNvPr id="4" name="TextBox 3">
            <a:extLst>
              <a:ext uri="{FF2B5EF4-FFF2-40B4-BE49-F238E27FC236}">
                <a16:creationId xmlns:a16="http://schemas.microsoft.com/office/drawing/2014/main" id="{79EA9784-AE8E-4F3C-B6E8-95EEBA1D6D3C}"/>
              </a:ext>
            </a:extLst>
          </p:cNvPr>
          <p:cNvSpPr txBox="1"/>
          <p:nvPr/>
        </p:nvSpPr>
        <p:spPr>
          <a:xfrm>
            <a:off x="1187624" y="548680"/>
            <a:ext cx="1864357" cy="369332"/>
          </a:xfrm>
          <a:prstGeom prst="rect">
            <a:avLst/>
          </a:prstGeom>
          <a:noFill/>
        </p:spPr>
        <p:txBody>
          <a:bodyPr wrap="none" rtlCol="0">
            <a:spAutoFit/>
          </a:bodyPr>
          <a:lstStyle/>
          <a:p>
            <a:r>
              <a:rPr lang="en-GB" b="1" dirty="0">
                <a:ln>
                  <a:solidFill>
                    <a:schemeClr val="tx1"/>
                  </a:solidFill>
                </a:ln>
                <a:solidFill>
                  <a:srgbClr val="FFC000"/>
                </a:solidFill>
              </a:rPr>
              <a:t>(Modern Version)</a:t>
            </a:r>
          </a:p>
        </p:txBody>
      </p:sp>
      <p:sp>
        <p:nvSpPr>
          <p:cNvPr id="7" name="TextBox 6">
            <a:extLst>
              <a:ext uri="{FF2B5EF4-FFF2-40B4-BE49-F238E27FC236}">
                <a16:creationId xmlns:a16="http://schemas.microsoft.com/office/drawing/2014/main" id="{46A8DE4A-BB76-4EDA-898C-A1AFB1CDAB7B}"/>
              </a:ext>
            </a:extLst>
          </p:cNvPr>
          <p:cNvSpPr txBox="1"/>
          <p:nvPr/>
        </p:nvSpPr>
        <p:spPr>
          <a:xfrm>
            <a:off x="5799473" y="548680"/>
            <a:ext cx="2119939" cy="369332"/>
          </a:xfrm>
          <a:prstGeom prst="rect">
            <a:avLst/>
          </a:prstGeom>
          <a:noFill/>
        </p:spPr>
        <p:txBody>
          <a:bodyPr wrap="none" rtlCol="0">
            <a:spAutoFit/>
          </a:bodyPr>
          <a:lstStyle/>
          <a:p>
            <a:r>
              <a:rPr lang="en-GB" b="1" dirty="0">
                <a:ln>
                  <a:solidFill>
                    <a:schemeClr val="tx1"/>
                  </a:solidFill>
                </a:ln>
                <a:solidFill>
                  <a:srgbClr val="FFC000"/>
                </a:solidFill>
              </a:rPr>
              <a:t>(Traditional Version)</a:t>
            </a:r>
          </a:p>
        </p:txBody>
      </p:sp>
    </p:spTree>
    <p:extLst>
      <p:ext uri="{BB962C8B-B14F-4D97-AF65-F5344CB8AC3E}">
        <p14:creationId xmlns:p14="http://schemas.microsoft.com/office/powerpoint/2010/main" val="410696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EA0A36-1A0F-4DAA-BF6C-9BAE6566C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48"/>
            <a:ext cx="9144000" cy="6850252"/>
          </a:xfrm>
          <a:prstGeom prst="rect">
            <a:avLst/>
          </a:prstGeom>
        </p:spPr>
      </p:pic>
      <p:sp>
        <p:nvSpPr>
          <p:cNvPr id="5" name="Rectangle 4">
            <a:extLst>
              <a:ext uri="{FF2B5EF4-FFF2-40B4-BE49-F238E27FC236}">
                <a16:creationId xmlns:a16="http://schemas.microsoft.com/office/drawing/2014/main" id="{375BAA0D-6E0F-4F84-B59B-248F926D6A17}"/>
              </a:ext>
            </a:extLst>
          </p:cNvPr>
          <p:cNvSpPr/>
          <p:nvPr/>
        </p:nvSpPr>
        <p:spPr>
          <a:xfrm>
            <a:off x="251520" y="548680"/>
            <a:ext cx="4092788" cy="923330"/>
          </a:xfrm>
          <a:prstGeom prst="rect">
            <a:avLst/>
          </a:prstGeom>
          <a:noFill/>
        </p:spPr>
        <p:txBody>
          <a:bodyPr wrap="none" lIns="91440" tIns="45720" rIns="91440" bIns="45720">
            <a:spAutoFit/>
          </a:bodyPr>
          <a:lstStyle/>
          <a:p>
            <a:pPr algn="ctr"/>
            <a:r>
              <a:rPr lang="en-US" sz="5400" b="1" spc="50" dirty="0">
                <a:ln w="9525" cmpd="sng">
                  <a:solidFill>
                    <a:schemeClr val="tx1"/>
                  </a:solidFill>
                  <a:prstDash val="solid"/>
                </a:ln>
                <a:solidFill>
                  <a:srgbClr val="70AD47">
                    <a:tint val="1000"/>
                  </a:srgbClr>
                </a:solidFill>
                <a:effectLst>
                  <a:glow rad="38100">
                    <a:schemeClr val="accent1">
                      <a:alpha val="40000"/>
                    </a:schemeClr>
                  </a:glow>
                </a:effectLst>
              </a:rPr>
              <a:t>SONG/HYMN</a:t>
            </a:r>
          </a:p>
        </p:txBody>
      </p:sp>
      <p:sp>
        <p:nvSpPr>
          <p:cNvPr id="4" name="TextBox 3">
            <a:extLst>
              <a:ext uri="{FF2B5EF4-FFF2-40B4-BE49-F238E27FC236}">
                <a16:creationId xmlns:a16="http://schemas.microsoft.com/office/drawing/2014/main" id="{C584EED9-6A03-4A31-81C6-16825A5E2CD3}"/>
              </a:ext>
            </a:extLst>
          </p:cNvPr>
          <p:cNvSpPr txBox="1"/>
          <p:nvPr/>
        </p:nvSpPr>
        <p:spPr>
          <a:xfrm>
            <a:off x="276349" y="5229200"/>
            <a:ext cx="5171352" cy="1292662"/>
          </a:xfrm>
          <a:prstGeom prst="rect">
            <a:avLst/>
          </a:prstGeom>
          <a:noFill/>
        </p:spPr>
        <p:txBody>
          <a:bodyPr wrap="none" rtlCol="0">
            <a:spAutoFit/>
          </a:bodyPr>
          <a:lstStyle/>
          <a:p>
            <a:r>
              <a:rPr lang="en-GB" sz="2800" b="1" dirty="0">
                <a:ln>
                  <a:solidFill>
                    <a:schemeClr val="tx1"/>
                  </a:solidFill>
                </a:ln>
                <a:solidFill>
                  <a:srgbClr val="FFC000"/>
                </a:solidFill>
              </a:rPr>
              <a:t>Modern Song:  </a:t>
            </a:r>
            <a:r>
              <a:rPr lang="en-GB" sz="3200" b="1" i="1" dirty="0">
                <a:ln>
                  <a:solidFill>
                    <a:schemeClr val="tx1"/>
                  </a:solidFill>
                </a:ln>
                <a:solidFill>
                  <a:schemeClr val="bg1"/>
                </a:solidFill>
                <a:hlinkClick r:id="rId3">
                  <a:extLst>
                    <a:ext uri="{A12FA001-AC4F-418D-AE19-62706E023703}">
                      <ahyp:hlinkClr xmlns:ahyp="http://schemas.microsoft.com/office/drawing/2018/hyperlinkcolor" val="tx"/>
                    </a:ext>
                  </a:extLst>
                </a:hlinkClick>
              </a:rPr>
              <a:t>‘All my hope’</a:t>
            </a:r>
            <a:endParaRPr lang="en-GB" sz="3200" b="1" i="1" dirty="0">
              <a:ln>
                <a:solidFill>
                  <a:schemeClr val="tx1"/>
                </a:solidFill>
              </a:ln>
              <a:solidFill>
                <a:schemeClr val="bg1"/>
              </a:solidFill>
            </a:endParaRPr>
          </a:p>
          <a:p>
            <a:endParaRPr lang="en-GB" sz="1400" b="1" dirty="0">
              <a:ln>
                <a:solidFill>
                  <a:schemeClr val="tx1"/>
                </a:solidFill>
              </a:ln>
              <a:solidFill>
                <a:schemeClr val="bg1"/>
              </a:solidFill>
            </a:endParaRPr>
          </a:p>
          <a:p>
            <a:r>
              <a:rPr lang="en-GB" sz="2800" b="1" dirty="0">
                <a:ln>
                  <a:solidFill>
                    <a:schemeClr val="tx1"/>
                  </a:solidFill>
                </a:ln>
                <a:solidFill>
                  <a:srgbClr val="FFC000"/>
                </a:solidFill>
              </a:rPr>
              <a:t>Traditional Hymn:  </a:t>
            </a:r>
            <a:r>
              <a:rPr lang="en-GB" sz="3200" b="1" i="1" dirty="0">
                <a:ln>
                  <a:solidFill>
                    <a:schemeClr val="tx1"/>
                  </a:solidFill>
                </a:ln>
                <a:solidFill>
                  <a:schemeClr val="bg1"/>
                </a:solidFill>
                <a:hlinkClick r:id="rId4">
                  <a:extLst>
                    <a:ext uri="{A12FA001-AC4F-418D-AE19-62706E023703}">
                      <ahyp:hlinkClr xmlns:ahyp="http://schemas.microsoft.com/office/drawing/2018/hyperlinkcolor" val="tx"/>
                    </a:ext>
                  </a:extLst>
                </a:hlinkClick>
              </a:rPr>
              <a:t>‘At the cross’</a:t>
            </a:r>
            <a:endParaRPr lang="en-GB" sz="3200" b="1" i="1" dirty="0">
              <a:ln>
                <a:solidFill>
                  <a:schemeClr val="tx1"/>
                </a:solidFill>
              </a:ln>
              <a:solidFill>
                <a:schemeClr val="bg1"/>
              </a:solidFill>
            </a:endParaRPr>
          </a:p>
        </p:txBody>
      </p:sp>
    </p:spTree>
    <p:extLst>
      <p:ext uri="{BB962C8B-B14F-4D97-AF65-F5344CB8AC3E}">
        <p14:creationId xmlns:p14="http://schemas.microsoft.com/office/powerpoint/2010/main" val="384661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801DCA-B90A-4E9D-8E5A-614C9184D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2" y="0"/>
            <a:ext cx="9155192" cy="6076950"/>
          </a:xfrm>
          <a:prstGeom prst="rect">
            <a:avLst/>
          </a:prstGeom>
        </p:spPr>
      </p:pic>
      <p:sp>
        <p:nvSpPr>
          <p:cNvPr id="2" name="Rectangle 1"/>
          <p:cNvSpPr/>
          <p:nvPr/>
        </p:nvSpPr>
        <p:spPr>
          <a:xfrm>
            <a:off x="22438" y="5287858"/>
            <a:ext cx="9196378" cy="1569660"/>
          </a:xfrm>
          <a:prstGeom prst="rect">
            <a:avLst/>
          </a:prstGeom>
          <a:solidFill>
            <a:srgbClr val="002060"/>
          </a:solidFill>
        </p:spPr>
        <p:txBody>
          <a:bodyPr wrap="square">
            <a:spAutoFit/>
          </a:bodyPr>
          <a:lstStyle/>
          <a:p>
            <a:r>
              <a:rPr lang="en-GB" sz="3200" b="1" i="1" dirty="0">
                <a:ln>
                  <a:solidFill>
                    <a:schemeClr val="tx1"/>
                  </a:solidFill>
                </a:ln>
                <a:solidFill>
                  <a:srgbClr val="FFC000"/>
                </a:solidFill>
                <a:latin typeface="Tahoma" pitchFamily="34" charset="0"/>
                <a:ea typeface="Tahoma" pitchFamily="34" charset="0"/>
                <a:cs typeface="Tahoma" pitchFamily="34" charset="0"/>
              </a:rPr>
              <a:t>All</a:t>
            </a:r>
            <a:r>
              <a:rPr lang="en-GB" sz="3200" b="1" dirty="0">
                <a:solidFill>
                  <a:srgbClr val="FF0000"/>
                </a:solidFill>
                <a:latin typeface="Tahoma" pitchFamily="34" charset="0"/>
                <a:ea typeface="Tahoma" pitchFamily="34" charset="0"/>
                <a:cs typeface="Tahoma" pitchFamily="34" charset="0"/>
              </a:rPr>
              <a:t> </a:t>
            </a:r>
            <a:r>
              <a:rPr lang="en-GB" sz="3200" b="1" dirty="0">
                <a:ln>
                  <a:solidFill>
                    <a:sysClr val="windowText" lastClr="000000"/>
                  </a:solidFill>
                </a:ln>
                <a:solidFill>
                  <a:schemeClr val="bg1"/>
                </a:solidFill>
                <a:latin typeface="Tahoma" pitchFamily="34" charset="0"/>
                <a:ea typeface="Tahoma" pitchFamily="34" charset="0"/>
                <a:cs typeface="Tahoma" pitchFamily="34" charset="0"/>
              </a:rPr>
              <a:t>The grace of our Lord Jesus Christ, the love of God, and the fellowship of the Holy Spirit, be with us all evermore. Amen.</a:t>
            </a:r>
          </a:p>
        </p:txBody>
      </p:sp>
      <p:sp>
        <p:nvSpPr>
          <p:cNvPr id="3" name="Rectangle 2"/>
          <p:cNvSpPr/>
          <p:nvPr/>
        </p:nvSpPr>
        <p:spPr>
          <a:xfrm>
            <a:off x="1575967" y="476672"/>
            <a:ext cx="5578771" cy="1200329"/>
          </a:xfrm>
          <a:prstGeom prst="rect">
            <a:avLst/>
          </a:prstGeom>
          <a:noFill/>
        </p:spPr>
        <p:txBody>
          <a:bodyPr wrap="none" lIns="91440" tIns="45720" rIns="91440" bIns="45720">
            <a:spAutoFit/>
          </a:bodyPr>
          <a:lstStyle/>
          <a:p>
            <a:pPr algn="ctr"/>
            <a:r>
              <a:rPr lang="en-US" sz="7200" b="1" i="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SENDING OUT</a:t>
            </a:r>
          </a:p>
        </p:txBody>
      </p:sp>
    </p:spTree>
    <p:extLst>
      <p:ext uri="{BB962C8B-B14F-4D97-AF65-F5344CB8AC3E}">
        <p14:creationId xmlns:p14="http://schemas.microsoft.com/office/powerpoint/2010/main" val="346235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0CC302-5C60-4019-8BEC-5769724B7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2" y="0"/>
            <a:ext cx="9155192" cy="6076950"/>
          </a:xfrm>
          <a:prstGeom prst="rect">
            <a:avLst/>
          </a:prstGeom>
        </p:spPr>
      </p:pic>
      <p:sp>
        <p:nvSpPr>
          <p:cNvPr id="2" name="Rectangle 1"/>
          <p:cNvSpPr/>
          <p:nvPr/>
        </p:nvSpPr>
        <p:spPr>
          <a:xfrm>
            <a:off x="0" y="5823646"/>
            <a:ext cx="9196378" cy="1015663"/>
          </a:xfrm>
          <a:prstGeom prst="rect">
            <a:avLst/>
          </a:prstGeom>
          <a:solidFill>
            <a:srgbClr val="002060"/>
          </a:solidFill>
        </p:spPr>
        <p:txBody>
          <a:bodyPr wrap="square">
            <a:spAutoFit/>
          </a:bodyPr>
          <a:lstStyle/>
          <a:p>
            <a:r>
              <a:rPr lang="en-GB" sz="2800" b="1" i="1" dirty="0">
                <a:solidFill>
                  <a:srgbClr val="00B0F0"/>
                </a:solidFill>
                <a:ea typeface="Tahoma" pitchFamily="34" charset="0"/>
                <a:cs typeface="Tahoma" pitchFamily="34" charset="0"/>
              </a:rPr>
              <a:t>Let us bless the Lord. </a:t>
            </a:r>
            <a:br>
              <a:rPr lang="en-GB" sz="2800" b="1" i="1" dirty="0">
                <a:solidFill>
                  <a:srgbClr val="002060"/>
                </a:solidFill>
                <a:ea typeface="Tahoma" pitchFamily="34" charset="0"/>
                <a:cs typeface="Tahoma" pitchFamily="34" charset="0"/>
              </a:rPr>
            </a:br>
            <a:r>
              <a:rPr lang="en-GB" sz="3200" b="1" i="1" dirty="0">
                <a:ln>
                  <a:solidFill>
                    <a:schemeClr val="tx1"/>
                  </a:solidFill>
                </a:ln>
                <a:solidFill>
                  <a:srgbClr val="FFC000"/>
                </a:solidFill>
                <a:latin typeface="Tahoma" pitchFamily="34" charset="0"/>
                <a:ea typeface="Tahoma" pitchFamily="34" charset="0"/>
                <a:cs typeface="Tahoma" pitchFamily="34" charset="0"/>
              </a:rPr>
              <a:t>All</a:t>
            </a:r>
            <a:r>
              <a:rPr lang="en-GB" sz="3200" b="1" dirty="0">
                <a:solidFill>
                  <a:srgbClr val="FF0000"/>
                </a:solidFill>
                <a:latin typeface="Tahoma" pitchFamily="34" charset="0"/>
                <a:ea typeface="Tahoma" pitchFamily="34" charset="0"/>
                <a:cs typeface="Tahoma" pitchFamily="34" charset="0"/>
              </a:rPr>
              <a:t>   </a:t>
            </a:r>
            <a:r>
              <a:rPr lang="en-GB" sz="3200" b="1" dirty="0">
                <a:ln>
                  <a:solidFill>
                    <a:sysClr val="windowText" lastClr="000000"/>
                  </a:solidFill>
                </a:ln>
                <a:solidFill>
                  <a:schemeClr val="bg1"/>
                </a:solidFill>
                <a:latin typeface="Tahoma" pitchFamily="34" charset="0"/>
                <a:ea typeface="Tahoma" pitchFamily="34" charset="0"/>
                <a:cs typeface="Tahoma" pitchFamily="34" charset="0"/>
              </a:rPr>
              <a:t>Thanks be to God. </a:t>
            </a:r>
          </a:p>
        </p:txBody>
      </p:sp>
    </p:spTree>
    <p:extLst>
      <p:ext uri="{BB962C8B-B14F-4D97-AF65-F5344CB8AC3E}">
        <p14:creationId xmlns:p14="http://schemas.microsoft.com/office/powerpoint/2010/main" val="299481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26189" y="6488668"/>
            <a:ext cx="9144000" cy="369332"/>
          </a:xfrm>
          <a:prstGeom prst="rect">
            <a:avLst/>
          </a:prstGeom>
          <a:solidFill>
            <a:schemeClr val="tx1"/>
          </a:solidFill>
        </p:spPr>
        <p:txBody>
          <a:bodyPr wrap="square">
            <a:spAutoFit/>
          </a:bodyPr>
          <a:lstStyle/>
          <a:p>
            <a:r>
              <a:rPr lang="en-GB" b="1" dirty="0">
                <a:solidFill>
                  <a:schemeClr val="bg1"/>
                </a:solidFill>
              </a:rPr>
              <a:t>Some material in the service is © The Archbishops’ Council 2000, 2002, 2006</a:t>
            </a:r>
          </a:p>
        </p:txBody>
      </p:sp>
      <p:pic>
        <p:nvPicPr>
          <p:cNvPr id="5" name="Picture 4">
            <a:extLst>
              <a:ext uri="{FF2B5EF4-FFF2-40B4-BE49-F238E27FC236}">
                <a16:creationId xmlns:a16="http://schemas.microsoft.com/office/drawing/2014/main" id="{0AC91D7D-431C-41E6-A6E0-8260395879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2" y="0"/>
            <a:ext cx="9155192" cy="6488668"/>
          </a:xfrm>
          <a:prstGeom prst="rect">
            <a:avLst/>
          </a:prstGeom>
        </p:spPr>
      </p:pic>
      <p:sp>
        <p:nvSpPr>
          <p:cNvPr id="6" name="TextBox 4">
            <a:extLst>
              <a:ext uri="{FF2B5EF4-FFF2-40B4-BE49-F238E27FC236}">
                <a16:creationId xmlns:a16="http://schemas.microsoft.com/office/drawing/2014/main" id="{550B0BBB-0137-4B0A-8C9A-2C160C39C861}"/>
              </a:ext>
            </a:extLst>
          </p:cNvPr>
          <p:cNvSpPr txBox="1"/>
          <p:nvPr/>
        </p:nvSpPr>
        <p:spPr>
          <a:xfrm>
            <a:off x="-12171" y="5412736"/>
            <a:ext cx="9168341" cy="830997"/>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ln>
                  <a:solidFill>
                    <a:sysClr val="windowText" lastClr="000000"/>
                  </a:solidFill>
                </a:ln>
                <a:solidFill>
                  <a:srgbClr val="002060"/>
                </a:solidFill>
              </a:rPr>
              <a:t>If you want to help us in our mission, you can securely give us online by using the link offered on the homepage. Many thanks.</a:t>
            </a:r>
          </a:p>
        </p:txBody>
      </p:sp>
    </p:spTree>
    <p:extLst>
      <p:ext uri="{BB962C8B-B14F-4D97-AF65-F5344CB8AC3E}">
        <p14:creationId xmlns:p14="http://schemas.microsoft.com/office/powerpoint/2010/main" val="128611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56BBB1-F81B-4AC9-981D-DDF428DC0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68341" cy="6858000"/>
          </a:xfrm>
          <a:prstGeom prst="rect">
            <a:avLst/>
          </a:prstGeom>
        </p:spPr>
      </p:pic>
      <p:sp>
        <p:nvSpPr>
          <p:cNvPr id="2" name="Rectangle 1"/>
          <p:cNvSpPr/>
          <p:nvPr/>
        </p:nvSpPr>
        <p:spPr>
          <a:xfrm>
            <a:off x="11192" y="5841047"/>
            <a:ext cx="9121616" cy="969496"/>
          </a:xfrm>
          <a:prstGeom prst="rect">
            <a:avLst/>
          </a:prstGeom>
          <a:solidFill>
            <a:srgbClr val="002060"/>
          </a:solidFill>
        </p:spPr>
        <p:txBody>
          <a:bodyPr wrap="square">
            <a:spAutoFit/>
          </a:bodyPr>
          <a:lstStyle/>
          <a:p>
            <a:r>
              <a:rPr lang="en-GB" sz="2800" b="1" i="1" dirty="0">
                <a:solidFill>
                  <a:srgbClr val="00B0F0"/>
                </a:solidFill>
              </a:rPr>
              <a:t>The Lord is my light and my salvation.  </a:t>
            </a:r>
          </a:p>
          <a:p>
            <a:r>
              <a:rPr lang="en-GB" sz="2900" b="1" i="1" dirty="0">
                <a:solidFill>
                  <a:srgbClr val="FFC000"/>
                </a:solidFill>
              </a:rPr>
              <a:t>All</a:t>
            </a:r>
            <a:r>
              <a:rPr lang="en-GB" sz="2900" dirty="0">
                <a:solidFill>
                  <a:srgbClr val="FFC000"/>
                </a:solidFill>
              </a:rPr>
              <a:t>  </a:t>
            </a:r>
            <a:r>
              <a:rPr lang="en-GB" sz="2900" b="1" dirty="0">
                <a:solidFill>
                  <a:schemeClr val="bg1"/>
                </a:solidFill>
                <a:latin typeface="Tahoma" pitchFamily="34" charset="0"/>
                <a:ea typeface="Tahoma" pitchFamily="34" charset="0"/>
                <a:cs typeface="Tahoma" pitchFamily="34" charset="0"/>
              </a:rPr>
              <a:t>My God shall make my darkness to be bright.</a:t>
            </a:r>
          </a:p>
        </p:txBody>
      </p:sp>
    </p:spTree>
    <p:extLst>
      <p:ext uri="{BB962C8B-B14F-4D97-AF65-F5344CB8AC3E}">
        <p14:creationId xmlns:p14="http://schemas.microsoft.com/office/powerpoint/2010/main" val="241089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EA0A36-1A0F-4DAA-BF6C-9BAE6566C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48"/>
            <a:ext cx="9144000" cy="6850252"/>
          </a:xfrm>
          <a:prstGeom prst="rect">
            <a:avLst/>
          </a:prstGeom>
        </p:spPr>
      </p:pic>
      <p:sp>
        <p:nvSpPr>
          <p:cNvPr id="5" name="Rectangle 4">
            <a:extLst>
              <a:ext uri="{FF2B5EF4-FFF2-40B4-BE49-F238E27FC236}">
                <a16:creationId xmlns:a16="http://schemas.microsoft.com/office/drawing/2014/main" id="{375BAA0D-6E0F-4F84-B59B-248F926D6A17}"/>
              </a:ext>
            </a:extLst>
          </p:cNvPr>
          <p:cNvSpPr/>
          <p:nvPr/>
        </p:nvSpPr>
        <p:spPr>
          <a:xfrm>
            <a:off x="251520" y="548680"/>
            <a:ext cx="4092788" cy="923330"/>
          </a:xfrm>
          <a:prstGeom prst="rect">
            <a:avLst/>
          </a:prstGeom>
          <a:noFill/>
        </p:spPr>
        <p:txBody>
          <a:bodyPr wrap="none" lIns="91440" tIns="45720" rIns="91440" bIns="45720">
            <a:spAutoFit/>
          </a:bodyPr>
          <a:lstStyle/>
          <a:p>
            <a:pPr algn="ctr"/>
            <a:r>
              <a:rPr lang="en-US" sz="5400" b="1" cap="none" spc="50" dirty="0">
                <a:ln w="9525" cmpd="sng">
                  <a:solidFill>
                    <a:schemeClr val="tx1"/>
                  </a:solidFill>
                  <a:prstDash val="solid"/>
                </a:ln>
                <a:solidFill>
                  <a:srgbClr val="70AD47">
                    <a:tint val="1000"/>
                  </a:srgbClr>
                </a:solidFill>
                <a:effectLst>
                  <a:glow rad="38100">
                    <a:schemeClr val="accent1">
                      <a:alpha val="40000"/>
                    </a:schemeClr>
                  </a:glow>
                </a:effectLst>
              </a:rPr>
              <a:t>SONG/HYMN</a:t>
            </a:r>
          </a:p>
        </p:txBody>
      </p:sp>
      <p:sp>
        <p:nvSpPr>
          <p:cNvPr id="4" name="TextBox 3">
            <a:extLst>
              <a:ext uri="{FF2B5EF4-FFF2-40B4-BE49-F238E27FC236}">
                <a16:creationId xmlns:a16="http://schemas.microsoft.com/office/drawing/2014/main" id="{C584EED9-6A03-4A31-81C6-16825A5E2CD3}"/>
              </a:ext>
            </a:extLst>
          </p:cNvPr>
          <p:cNvSpPr txBox="1"/>
          <p:nvPr/>
        </p:nvSpPr>
        <p:spPr>
          <a:xfrm>
            <a:off x="276349" y="5229200"/>
            <a:ext cx="5655074" cy="1292662"/>
          </a:xfrm>
          <a:prstGeom prst="rect">
            <a:avLst/>
          </a:prstGeom>
          <a:noFill/>
        </p:spPr>
        <p:txBody>
          <a:bodyPr wrap="none" rtlCol="0">
            <a:spAutoFit/>
          </a:bodyPr>
          <a:lstStyle/>
          <a:p>
            <a:r>
              <a:rPr lang="en-GB" sz="2800" b="1" dirty="0">
                <a:ln>
                  <a:solidFill>
                    <a:schemeClr val="tx1"/>
                  </a:solidFill>
                </a:ln>
                <a:solidFill>
                  <a:srgbClr val="FFC000"/>
                </a:solidFill>
              </a:rPr>
              <a:t>Modern Song:  </a:t>
            </a:r>
            <a:r>
              <a:rPr lang="en-GB" sz="3200" b="1" i="1" dirty="0">
                <a:ln>
                  <a:solidFill>
                    <a:schemeClr val="tx1"/>
                  </a:solidFill>
                </a:ln>
                <a:solidFill>
                  <a:schemeClr val="bg1"/>
                </a:solidFill>
                <a:hlinkClick r:id="rId3">
                  <a:extLst>
                    <a:ext uri="{A12FA001-AC4F-418D-AE19-62706E023703}">
                      <ahyp:hlinkClr xmlns:ahyp="http://schemas.microsoft.com/office/drawing/2018/hyperlinkcolor" val="tx"/>
                    </a:ext>
                  </a:extLst>
                </a:hlinkClick>
              </a:rPr>
              <a:t>‘Evidence’</a:t>
            </a:r>
            <a:endParaRPr lang="en-GB" sz="3200" b="1" i="1" dirty="0">
              <a:ln>
                <a:solidFill>
                  <a:schemeClr val="tx1"/>
                </a:solidFill>
              </a:ln>
              <a:solidFill>
                <a:schemeClr val="bg1"/>
              </a:solidFill>
            </a:endParaRPr>
          </a:p>
          <a:p>
            <a:endParaRPr lang="en-GB" sz="1400" b="1" dirty="0">
              <a:ln>
                <a:solidFill>
                  <a:schemeClr val="tx1"/>
                </a:solidFill>
              </a:ln>
              <a:solidFill>
                <a:schemeClr val="bg1"/>
              </a:solidFill>
            </a:endParaRPr>
          </a:p>
          <a:p>
            <a:r>
              <a:rPr lang="en-GB" sz="2800" b="1" dirty="0">
                <a:ln>
                  <a:solidFill>
                    <a:schemeClr val="tx1"/>
                  </a:solidFill>
                </a:ln>
                <a:solidFill>
                  <a:srgbClr val="FFC000"/>
                </a:solidFill>
              </a:rPr>
              <a:t>Traditional Hymn:  </a:t>
            </a:r>
            <a:r>
              <a:rPr lang="en-GB" sz="3200" b="1" i="1" dirty="0">
                <a:ln>
                  <a:solidFill>
                    <a:schemeClr val="tx1"/>
                  </a:solidFill>
                </a:ln>
                <a:solidFill>
                  <a:schemeClr val="bg1"/>
                </a:solidFill>
                <a:hlinkClick r:id="rId4">
                  <a:extLst>
                    <a:ext uri="{A12FA001-AC4F-418D-AE19-62706E023703}">
                      <ahyp:hlinkClr xmlns:ahyp="http://schemas.microsoft.com/office/drawing/2018/hyperlinkcolor" val="tx"/>
                    </a:ext>
                  </a:extLst>
                </a:hlinkClick>
              </a:rPr>
              <a:t>‘Near the cross’</a:t>
            </a:r>
            <a:endParaRPr lang="en-GB" sz="3200" b="1" i="1" dirty="0">
              <a:ln>
                <a:solidFill>
                  <a:schemeClr val="tx1"/>
                </a:solidFill>
              </a:ln>
              <a:solidFill>
                <a:schemeClr val="bg1"/>
              </a:solidFill>
            </a:endParaRPr>
          </a:p>
        </p:txBody>
      </p:sp>
    </p:spTree>
    <p:extLst>
      <p:ext uri="{BB962C8B-B14F-4D97-AF65-F5344CB8AC3E}">
        <p14:creationId xmlns:p14="http://schemas.microsoft.com/office/powerpoint/2010/main" val="235764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C42680-F057-49C5-A16F-8DF340197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2" y="0"/>
            <a:ext cx="9139944" cy="6093296"/>
          </a:xfrm>
          <a:prstGeom prst="rect">
            <a:avLst/>
          </a:prstGeom>
        </p:spPr>
      </p:pic>
      <p:sp>
        <p:nvSpPr>
          <p:cNvPr id="2" name="Rectangle 1"/>
          <p:cNvSpPr/>
          <p:nvPr/>
        </p:nvSpPr>
        <p:spPr>
          <a:xfrm>
            <a:off x="5595" y="5828719"/>
            <a:ext cx="9121616" cy="1015663"/>
          </a:xfrm>
          <a:prstGeom prst="rect">
            <a:avLst/>
          </a:prstGeom>
          <a:solidFill>
            <a:srgbClr val="002060"/>
          </a:solidFill>
        </p:spPr>
        <p:txBody>
          <a:bodyPr wrap="square">
            <a:spAutoFit/>
          </a:bodyPr>
          <a:lstStyle/>
          <a:p>
            <a:r>
              <a:rPr lang="en-GB" sz="2800" b="1" i="1" dirty="0">
                <a:solidFill>
                  <a:srgbClr val="00B0F0"/>
                </a:solidFill>
              </a:rPr>
              <a:t>Blessed are you, Lord God, creator of day and night:</a:t>
            </a:r>
            <a:br>
              <a:rPr lang="en-GB" sz="2800" b="1" i="1" dirty="0">
                <a:solidFill>
                  <a:srgbClr val="00B0F0"/>
                </a:solidFill>
              </a:rPr>
            </a:br>
            <a:r>
              <a:rPr lang="en-GB" sz="2800" b="1" i="1" dirty="0">
                <a:solidFill>
                  <a:srgbClr val="0070C0"/>
                </a:solidFill>
              </a:rPr>
              <a:t> </a:t>
            </a:r>
            <a:r>
              <a:rPr lang="en-GB" sz="3200" b="1" i="1" dirty="0">
                <a:solidFill>
                  <a:srgbClr val="FFC000"/>
                </a:solidFill>
              </a:rPr>
              <a:t>All</a:t>
            </a:r>
            <a:r>
              <a:rPr lang="en-GB" sz="3200" dirty="0">
                <a:solidFill>
                  <a:srgbClr val="FFC000"/>
                </a:solidFill>
              </a:rPr>
              <a:t>  </a:t>
            </a:r>
            <a:r>
              <a:rPr lang="en-GB" sz="3200" b="1" dirty="0">
                <a:solidFill>
                  <a:schemeClr val="bg1"/>
                </a:solidFill>
                <a:latin typeface="Tahoma" pitchFamily="34" charset="0"/>
                <a:ea typeface="Tahoma" pitchFamily="34" charset="0"/>
                <a:cs typeface="Tahoma" pitchFamily="34" charset="0"/>
              </a:rPr>
              <a:t>to you be praise and glory for ever! </a:t>
            </a:r>
          </a:p>
        </p:txBody>
      </p:sp>
    </p:spTree>
    <p:extLst>
      <p:ext uri="{BB962C8B-B14F-4D97-AF65-F5344CB8AC3E}">
        <p14:creationId xmlns:p14="http://schemas.microsoft.com/office/powerpoint/2010/main" val="131489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5A0129-7F08-4C2F-9D73-3DD44FF69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2" y="0"/>
            <a:ext cx="9139944" cy="6093296"/>
          </a:xfrm>
          <a:prstGeom prst="rect">
            <a:avLst/>
          </a:prstGeom>
        </p:spPr>
      </p:pic>
      <p:sp>
        <p:nvSpPr>
          <p:cNvPr id="2" name="Rectangle 1"/>
          <p:cNvSpPr/>
          <p:nvPr/>
        </p:nvSpPr>
        <p:spPr>
          <a:xfrm>
            <a:off x="-1" y="5733256"/>
            <a:ext cx="9121616" cy="1015663"/>
          </a:xfrm>
          <a:prstGeom prst="rect">
            <a:avLst/>
          </a:prstGeom>
          <a:solidFill>
            <a:srgbClr val="002060"/>
          </a:solidFill>
        </p:spPr>
        <p:txBody>
          <a:bodyPr wrap="square">
            <a:spAutoFit/>
          </a:bodyPr>
          <a:lstStyle/>
          <a:p>
            <a:r>
              <a:rPr lang="en-GB" sz="2800" b="1" i="1" dirty="0">
                <a:solidFill>
                  <a:srgbClr val="00B0F0"/>
                </a:solidFill>
              </a:rPr>
              <a:t>As darkness falls around us:</a:t>
            </a:r>
            <a:r>
              <a:rPr lang="en-GB" sz="2800" b="1" i="1" dirty="0">
                <a:solidFill>
                  <a:srgbClr val="0070C0"/>
                </a:solidFill>
              </a:rPr>
              <a:t>  </a:t>
            </a:r>
            <a:br>
              <a:rPr lang="en-GB" sz="2800" b="1" i="1" dirty="0">
                <a:solidFill>
                  <a:srgbClr val="0070C0"/>
                </a:solidFill>
              </a:rPr>
            </a:br>
            <a:r>
              <a:rPr lang="en-GB" sz="3200" b="1" i="1" dirty="0">
                <a:solidFill>
                  <a:srgbClr val="FFC000"/>
                </a:solidFill>
              </a:rPr>
              <a:t>All</a:t>
            </a:r>
            <a:r>
              <a:rPr lang="en-GB" sz="3200" dirty="0">
                <a:solidFill>
                  <a:srgbClr val="FFC000"/>
                </a:solidFill>
              </a:rPr>
              <a:t>  </a:t>
            </a:r>
            <a:r>
              <a:rPr lang="en-GB" sz="3200" b="1" dirty="0">
                <a:solidFill>
                  <a:schemeClr val="bg1"/>
                </a:solidFill>
                <a:latin typeface="Tahoma" pitchFamily="34" charset="0"/>
                <a:ea typeface="Tahoma" pitchFamily="34" charset="0"/>
                <a:cs typeface="Tahoma" pitchFamily="34" charset="0"/>
              </a:rPr>
              <a:t>come and renew your promise. </a:t>
            </a:r>
          </a:p>
        </p:txBody>
      </p:sp>
    </p:spTree>
    <p:extLst>
      <p:ext uri="{BB962C8B-B14F-4D97-AF65-F5344CB8AC3E}">
        <p14:creationId xmlns:p14="http://schemas.microsoft.com/office/powerpoint/2010/main" val="423435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E73DD-D66B-436C-B4E4-B92826BAD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2" y="0"/>
            <a:ext cx="9139944" cy="6093296"/>
          </a:xfrm>
          <a:prstGeom prst="rect">
            <a:avLst/>
          </a:prstGeom>
        </p:spPr>
      </p:pic>
      <p:sp>
        <p:nvSpPr>
          <p:cNvPr id="2" name="Rectangle 1"/>
          <p:cNvSpPr/>
          <p:nvPr/>
        </p:nvSpPr>
        <p:spPr>
          <a:xfrm>
            <a:off x="-1" y="5780782"/>
            <a:ext cx="9121616" cy="1015663"/>
          </a:xfrm>
          <a:prstGeom prst="rect">
            <a:avLst/>
          </a:prstGeom>
          <a:solidFill>
            <a:srgbClr val="002060"/>
          </a:solidFill>
        </p:spPr>
        <p:txBody>
          <a:bodyPr wrap="square">
            <a:spAutoFit/>
          </a:bodyPr>
          <a:lstStyle/>
          <a:p>
            <a:r>
              <a:rPr lang="en-GB" sz="2800" b="1" i="1" dirty="0">
                <a:solidFill>
                  <a:srgbClr val="00B0F0"/>
                </a:solidFill>
              </a:rPr>
              <a:t>Reveal among us the light of your presence:  </a:t>
            </a:r>
            <a:br>
              <a:rPr lang="en-GB" sz="2800" b="1" i="1" dirty="0">
                <a:solidFill>
                  <a:srgbClr val="00B0F0"/>
                </a:solidFill>
              </a:rPr>
            </a:br>
            <a:r>
              <a:rPr lang="en-GB" sz="3000" b="1" i="1" dirty="0">
                <a:solidFill>
                  <a:srgbClr val="FFC000"/>
                </a:solidFill>
              </a:rPr>
              <a:t>All</a:t>
            </a:r>
            <a:r>
              <a:rPr lang="en-GB" sz="3000" dirty="0">
                <a:solidFill>
                  <a:srgbClr val="FFC000"/>
                </a:solidFill>
              </a:rPr>
              <a:t>  </a:t>
            </a:r>
            <a:r>
              <a:rPr lang="en-GB" sz="3000" b="1" dirty="0">
                <a:solidFill>
                  <a:schemeClr val="bg1"/>
                </a:solidFill>
                <a:latin typeface="Tahoma" pitchFamily="34" charset="0"/>
                <a:ea typeface="Tahoma" pitchFamily="34" charset="0"/>
                <a:cs typeface="Tahoma" pitchFamily="34" charset="0"/>
              </a:rPr>
              <a:t>be our peace and comfort now and always. </a:t>
            </a:r>
          </a:p>
        </p:txBody>
      </p:sp>
    </p:spTree>
    <p:extLst>
      <p:ext uri="{BB962C8B-B14F-4D97-AF65-F5344CB8AC3E}">
        <p14:creationId xmlns:p14="http://schemas.microsoft.com/office/powerpoint/2010/main" val="86037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FBA7E5-B4D4-4E5D-A93D-C37FEB931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2" y="0"/>
            <a:ext cx="9139944" cy="6093296"/>
          </a:xfrm>
          <a:prstGeom prst="rect">
            <a:avLst/>
          </a:prstGeom>
        </p:spPr>
      </p:pic>
      <p:sp>
        <p:nvSpPr>
          <p:cNvPr id="2" name="Rectangle 1"/>
          <p:cNvSpPr/>
          <p:nvPr/>
        </p:nvSpPr>
        <p:spPr>
          <a:xfrm>
            <a:off x="-1" y="5842337"/>
            <a:ext cx="9121616" cy="1015663"/>
          </a:xfrm>
          <a:prstGeom prst="rect">
            <a:avLst/>
          </a:prstGeom>
          <a:solidFill>
            <a:srgbClr val="002060"/>
          </a:solidFill>
        </p:spPr>
        <p:txBody>
          <a:bodyPr wrap="square">
            <a:spAutoFit/>
          </a:bodyPr>
          <a:lstStyle/>
          <a:p>
            <a:r>
              <a:rPr lang="en-GB" sz="2800" b="1" i="1" dirty="0">
                <a:solidFill>
                  <a:srgbClr val="00B0F0"/>
                </a:solidFill>
              </a:rPr>
              <a:t>Blessed be God, Father, Son and Holy Spirit: </a:t>
            </a:r>
            <a:br>
              <a:rPr lang="en-GB" sz="2800" b="1" i="1" dirty="0">
                <a:solidFill>
                  <a:srgbClr val="0070C0"/>
                </a:solidFill>
              </a:rPr>
            </a:br>
            <a:r>
              <a:rPr lang="en-GB" sz="3200" b="1" i="1" dirty="0">
                <a:solidFill>
                  <a:srgbClr val="FFC000"/>
                </a:solidFill>
              </a:rPr>
              <a:t>All</a:t>
            </a:r>
            <a:r>
              <a:rPr lang="en-GB" sz="3200" dirty="0">
                <a:solidFill>
                  <a:srgbClr val="FFC000"/>
                </a:solidFill>
              </a:rPr>
              <a:t>  </a:t>
            </a:r>
            <a:r>
              <a:rPr lang="en-GB" sz="3200" b="1" dirty="0">
                <a:solidFill>
                  <a:schemeClr val="bg1"/>
                </a:solidFill>
                <a:latin typeface="Tahoma" pitchFamily="34" charset="0"/>
                <a:ea typeface="Tahoma" pitchFamily="34" charset="0"/>
                <a:cs typeface="Tahoma" pitchFamily="34" charset="0"/>
              </a:rPr>
              <a:t>Blessed be God for ever!</a:t>
            </a:r>
          </a:p>
        </p:txBody>
      </p:sp>
    </p:spTree>
    <p:extLst>
      <p:ext uri="{BB962C8B-B14F-4D97-AF65-F5344CB8AC3E}">
        <p14:creationId xmlns:p14="http://schemas.microsoft.com/office/powerpoint/2010/main" val="219541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1916</TotalTime>
  <Words>1280</Words>
  <Application>Microsoft Office PowerPoint</Application>
  <PresentationFormat>On-screen Show (4:3)</PresentationFormat>
  <Paragraphs>96</Paragraphs>
  <Slides>34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Aharoni</vt:lpstr>
      <vt:lpstr>Arial</vt:lpstr>
      <vt:lpstr>Calibri</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Thierry</dc:creator>
  <cp:lastModifiedBy>Thierry Guillemin</cp:lastModifiedBy>
  <cp:revision>300</cp:revision>
  <dcterms:modified xsi:type="dcterms:W3CDTF">2022-07-28T10:59:37Z</dcterms:modified>
</cp:coreProperties>
</file>